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4"/>
  </p:sldMasterIdLst>
  <p:notesMasterIdLst>
    <p:notesMasterId r:id="rId2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78" r:id="rId18"/>
    <p:sldId id="279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7" r:id="rId27"/>
  </p:sldIdLst>
  <p:sldSz cx="9144000" cy="5143500" type="screen16x9"/>
  <p:notesSz cx="6858000" cy="9144000"/>
  <p:embeddedFontLst>
    <p:embeddedFont>
      <p:font typeface="Anaheim" panose="020B0604020202020204" charset="0"/>
      <p:regular r:id="rId29"/>
    </p:embeddedFont>
    <p:embeddedFont>
      <p:font typeface="Epilogue" panose="020B0604020202020204" charset="0"/>
      <p:regular r:id="rId30"/>
      <p:bold r:id="rId31"/>
      <p:italic r:id="rId32"/>
      <p:boldItalic r:id="rId33"/>
    </p:embeddedFont>
    <p:embeddedFont>
      <p:font typeface="Kohinoor Bangla" panose="020B0604020202020204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721877-4C72-6F4A-84CB-E2AB639AA5C4}" v="5" dt="2024-06-10T08:44:57.938"/>
    <p1510:client id="{6D5635A3-4909-76A5-5E70-7A4CF345BE7E}" v="7" dt="2024-06-10T09:13:00.921"/>
    <p1510:client id="{801DAAA7-8BFB-41D5-80A3-799567ABFA51}" v="10" dt="2024-06-10T09:23:44.277"/>
    <p1510:client id="{887EFCA3-4D17-F0C0-13CD-CAE3CA29D7E4}" v="2" dt="2024-06-10T09:03:09.0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font" Target="fonts/font6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lal Wargon (Student at CentraleSupelec)" userId="S::solal.wargon@student-cs.fr::de41a007-8bb2-4e55-8533-94aa1fcb377a" providerId="AD" clId="Web-{6D5635A3-4909-76A5-5E70-7A4CF345BE7E}"/>
    <pc:docChg chg="modSld">
      <pc:chgData name="Solal Wargon (Student at CentraleSupelec)" userId="S::solal.wargon@student-cs.fr::de41a007-8bb2-4e55-8533-94aa1fcb377a" providerId="AD" clId="Web-{6D5635A3-4909-76A5-5E70-7A4CF345BE7E}" dt="2024-06-10T09:12:58.749" v="4" actId="20577"/>
      <pc:docMkLst>
        <pc:docMk/>
      </pc:docMkLst>
      <pc:sldChg chg="modSp">
        <pc:chgData name="Solal Wargon (Student at CentraleSupelec)" userId="S::solal.wargon@student-cs.fr::de41a007-8bb2-4e55-8533-94aa1fcb377a" providerId="AD" clId="Web-{6D5635A3-4909-76A5-5E70-7A4CF345BE7E}" dt="2024-06-10T09:12:48.154" v="1" actId="20577"/>
        <pc:sldMkLst>
          <pc:docMk/>
          <pc:sldMk cId="0" sldId="257"/>
        </pc:sldMkLst>
        <pc:spChg chg="mod">
          <ac:chgData name="Solal Wargon (Student at CentraleSupelec)" userId="S::solal.wargon@student-cs.fr::de41a007-8bb2-4e55-8533-94aa1fcb377a" providerId="AD" clId="Web-{6D5635A3-4909-76A5-5E70-7A4CF345BE7E}" dt="2024-06-10T09:12:48.154" v="1" actId="20577"/>
          <ac:spMkLst>
            <pc:docMk/>
            <pc:sldMk cId="0" sldId="257"/>
            <ac:spMk id="604" creationId="{00000000-0000-0000-0000-000000000000}"/>
          </ac:spMkLst>
        </pc:spChg>
      </pc:sldChg>
      <pc:sldChg chg="modSp">
        <pc:chgData name="Solal Wargon (Student at CentraleSupelec)" userId="S::solal.wargon@student-cs.fr::de41a007-8bb2-4e55-8533-94aa1fcb377a" providerId="AD" clId="Web-{6D5635A3-4909-76A5-5E70-7A4CF345BE7E}" dt="2024-06-10T09:12:58.749" v="4" actId="20577"/>
        <pc:sldMkLst>
          <pc:docMk/>
          <pc:sldMk cId="0" sldId="269"/>
        </pc:sldMkLst>
        <pc:spChg chg="mod">
          <ac:chgData name="Solal Wargon (Student at CentraleSupelec)" userId="S::solal.wargon@student-cs.fr::de41a007-8bb2-4e55-8533-94aa1fcb377a" providerId="AD" clId="Web-{6D5635A3-4909-76A5-5E70-7A4CF345BE7E}" dt="2024-06-10T09:12:58.749" v="4" actId="20577"/>
          <ac:spMkLst>
            <pc:docMk/>
            <pc:sldMk cId="0" sldId="269"/>
            <ac:spMk id="862" creationId="{00000000-0000-0000-0000-000000000000}"/>
          </ac:spMkLst>
        </pc:spChg>
      </pc:sldChg>
    </pc:docChg>
  </pc:docChgLst>
  <pc:docChgLst>
    <pc:chgData name="Julia Salinas (Student at CentraleSupelec)" userId="S::julia.salinas@student-cs.fr::347e316d-d2e8-486c-b0ee-2306e336d180" providerId="AD" clId="Web-{801DAAA7-8BFB-41D5-80A3-799567ABFA51}"/>
    <pc:docChg chg="modSld">
      <pc:chgData name="Julia Salinas (Student at CentraleSupelec)" userId="S::julia.salinas@student-cs.fr::347e316d-d2e8-486c-b0ee-2306e336d180" providerId="AD" clId="Web-{801DAAA7-8BFB-41D5-80A3-799567ABFA51}" dt="2024-06-10T09:23:44.277" v="9" actId="1076"/>
      <pc:docMkLst>
        <pc:docMk/>
      </pc:docMkLst>
      <pc:sldChg chg="modSp">
        <pc:chgData name="Julia Salinas (Student at CentraleSupelec)" userId="S::julia.salinas@student-cs.fr::347e316d-d2e8-486c-b0ee-2306e336d180" providerId="AD" clId="Web-{801DAAA7-8BFB-41D5-80A3-799567ABFA51}" dt="2024-06-10T09:14:30.911" v="2" actId="1076"/>
        <pc:sldMkLst>
          <pc:docMk/>
          <pc:sldMk cId="0" sldId="257"/>
        </pc:sldMkLst>
        <pc:spChg chg="mod">
          <ac:chgData name="Julia Salinas (Student at CentraleSupelec)" userId="S::julia.salinas@student-cs.fr::347e316d-d2e8-486c-b0ee-2306e336d180" providerId="AD" clId="Web-{801DAAA7-8BFB-41D5-80A3-799567ABFA51}" dt="2024-06-10T09:14:30.911" v="2" actId="1076"/>
          <ac:spMkLst>
            <pc:docMk/>
            <pc:sldMk cId="0" sldId="257"/>
            <ac:spMk id="604" creationId="{00000000-0000-0000-0000-000000000000}"/>
          </ac:spMkLst>
        </pc:spChg>
        <pc:spChg chg="mod">
          <ac:chgData name="Julia Salinas (Student at CentraleSupelec)" userId="S::julia.salinas@student-cs.fr::347e316d-d2e8-486c-b0ee-2306e336d180" providerId="AD" clId="Web-{801DAAA7-8BFB-41D5-80A3-799567ABFA51}" dt="2024-06-10T09:14:28.442" v="1" actId="1076"/>
          <ac:spMkLst>
            <pc:docMk/>
            <pc:sldMk cId="0" sldId="257"/>
            <ac:spMk id="616" creationId="{00000000-0000-0000-0000-000000000000}"/>
          </ac:spMkLst>
        </pc:spChg>
      </pc:sldChg>
      <pc:sldChg chg="modSp">
        <pc:chgData name="Julia Salinas (Student at CentraleSupelec)" userId="S::julia.salinas@student-cs.fr::347e316d-d2e8-486c-b0ee-2306e336d180" providerId="AD" clId="Web-{801DAAA7-8BFB-41D5-80A3-799567ABFA51}" dt="2024-06-10T09:23:39.042" v="8" actId="1076"/>
        <pc:sldMkLst>
          <pc:docMk/>
          <pc:sldMk cId="0" sldId="260"/>
        </pc:sldMkLst>
        <pc:spChg chg="mod">
          <ac:chgData name="Julia Salinas (Student at CentraleSupelec)" userId="S::julia.salinas@student-cs.fr::347e316d-d2e8-486c-b0ee-2306e336d180" providerId="AD" clId="Web-{801DAAA7-8BFB-41D5-80A3-799567ABFA51}" dt="2024-06-10T09:23:36.276" v="7" actId="1076"/>
          <ac:spMkLst>
            <pc:docMk/>
            <pc:sldMk cId="0" sldId="260"/>
            <ac:spMk id="696" creationId="{00000000-0000-0000-0000-000000000000}"/>
          </ac:spMkLst>
        </pc:spChg>
        <pc:spChg chg="mod">
          <ac:chgData name="Julia Salinas (Student at CentraleSupelec)" userId="S::julia.salinas@student-cs.fr::347e316d-d2e8-486c-b0ee-2306e336d180" providerId="AD" clId="Web-{801DAAA7-8BFB-41D5-80A3-799567ABFA51}" dt="2024-06-10T09:23:39.042" v="8" actId="1076"/>
          <ac:spMkLst>
            <pc:docMk/>
            <pc:sldMk cId="0" sldId="260"/>
            <ac:spMk id="697" creationId="{00000000-0000-0000-0000-000000000000}"/>
          </ac:spMkLst>
        </pc:spChg>
      </pc:sldChg>
      <pc:sldChg chg="modSp">
        <pc:chgData name="Julia Salinas (Student at CentraleSupelec)" userId="S::julia.salinas@student-cs.fr::347e316d-d2e8-486c-b0ee-2306e336d180" providerId="AD" clId="Web-{801DAAA7-8BFB-41D5-80A3-799567ABFA51}" dt="2024-06-10T09:23:44.277" v="9" actId="1076"/>
        <pc:sldMkLst>
          <pc:docMk/>
          <pc:sldMk cId="0" sldId="261"/>
        </pc:sldMkLst>
        <pc:spChg chg="mod">
          <ac:chgData name="Julia Salinas (Student at CentraleSupelec)" userId="S::julia.salinas@student-cs.fr::347e316d-d2e8-486c-b0ee-2306e336d180" providerId="AD" clId="Web-{801DAAA7-8BFB-41D5-80A3-799567ABFA51}" dt="2024-06-10T09:23:44.277" v="9" actId="1076"/>
          <ac:spMkLst>
            <pc:docMk/>
            <pc:sldMk cId="0" sldId="261"/>
            <ac:spMk id="705" creationId="{00000000-0000-0000-0000-000000000000}"/>
          </ac:spMkLst>
        </pc:spChg>
      </pc:sldChg>
      <pc:sldChg chg="modSp">
        <pc:chgData name="Julia Salinas (Student at CentraleSupelec)" userId="S::julia.salinas@student-cs.fr::347e316d-d2e8-486c-b0ee-2306e336d180" providerId="AD" clId="Web-{801DAAA7-8BFB-41D5-80A3-799567ABFA51}" dt="2024-06-10T09:17:50.893" v="3" actId="1076"/>
        <pc:sldMkLst>
          <pc:docMk/>
          <pc:sldMk cId="0" sldId="262"/>
        </pc:sldMkLst>
        <pc:spChg chg="mod">
          <ac:chgData name="Julia Salinas (Student at CentraleSupelec)" userId="S::julia.salinas@student-cs.fr::347e316d-d2e8-486c-b0ee-2306e336d180" providerId="AD" clId="Web-{801DAAA7-8BFB-41D5-80A3-799567ABFA51}" dt="2024-06-10T09:17:50.893" v="3" actId="1076"/>
          <ac:spMkLst>
            <pc:docMk/>
            <pc:sldMk cId="0" sldId="262"/>
            <ac:spMk id="740" creationId="{00000000-0000-0000-0000-000000000000}"/>
          </ac:spMkLst>
        </pc:spChg>
      </pc:sldChg>
      <pc:sldChg chg="modSp">
        <pc:chgData name="Julia Salinas (Student at CentraleSupelec)" userId="S::julia.salinas@student-cs.fr::347e316d-d2e8-486c-b0ee-2306e336d180" providerId="AD" clId="Web-{801DAAA7-8BFB-41D5-80A3-799567ABFA51}" dt="2024-06-10T09:23:01.977" v="6" actId="1076"/>
        <pc:sldMkLst>
          <pc:docMk/>
          <pc:sldMk cId="0" sldId="265"/>
        </pc:sldMkLst>
        <pc:spChg chg="mod">
          <ac:chgData name="Julia Salinas (Student at CentraleSupelec)" userId="S::julia.salinas@student-cs.fr::347e316d-d2e8-486c-b0ee-2306e336d180" providerId="AD" clId="Web-{801DAAA7-8BFB-41D5-80A3-799567ABFA51}" dt="2024-06-10T09:23:01.977" v="5" actId="1076"/>
          <ac:spMkLst>
            <pc:docMk/>
            <pc:sldMk cId="0" sldId="265"/>
            <ac:spMk id="769" creationId="{00000000-0000-0000-0000-000000000000}"/>
          </ac:spMkLst>
        </pc:spChg>
        <pc:spChg chg="mod">
          <ac:chgData name="Julia Salinas (Student at CentraleSupelec)" userId="S::julia.salinas@student-cs.fr::347e316d-d2e8-486c-b0ee-2306e336d180" providerId="AD" clId="Web-{801DAAA7-8BFB-41D5-80A3-799567ABFA51}" dt="2024-06-10T09:23:01.977" v="6" actId="1076"/>
          <ac:spMkLst>
            <pc:docMk/>
            <pc:sldMk cId="0" sldId="265"/>
            <ac:spMk id="781" creationId="{00000000-0000-0000-0000-000000000000}"/>
          </ac:spMkLst>
        </pc:spChg>
      </pc:sldChg>
    </pc:docChg>
  </pc:docChgLst>
  <pc:docChgLst>
    <pc:chgData name="Solal Wargon (Student at CentraleSupelec)" userId="S::solal.wargon@student-cs.fr::de41a007-8bb2-4e55-8533-94aa1fcb377a" providerId="AD" clId="Web-{887EFCA3-4D17-F0C0-13CD-CAE3CA29D7E4}"/>
    <pc:docChg chg="sldOrd">
      <pc:chgData name="Solal Wargon (Student at CentraleSupelec)" userId="S::solal.wargon@student-cs.fr::de41a007-8bb2-4e55-8533-94aa1fcb377a" providerId="AD" clId="Web-{887EFCA3-4D17-F0C0-13CD-CAE3CA29D7E4}" dt="2024-06-10T09:03:09.021" v="1"/>
      <pc:docMkLst>
        <pc:docMk/>
      </pc:docMkLst>
      <pc:sldChg chg="ord">
        <pc:chgData name="Solal Wargon (Student at CentraleSupelec)" userId="S::solal.wargon@student-cs.fr::de41a007-8bb2-4e55-8533-94aa1fcb377a" providerId="AD" clId="Web-{887EFCA3-4D17-F0C0-13CD-CAE3CA29D7E4}" dt="2024-06-10T09:02:44.083" v="0"/>
        <pc:sldMkLst>
          <pc:docMk/>
          <pc:sldMk cId="0" sldId="272"/>
        </pc:sldMkLst>
      </pc:sldChg>
      <pc:sldChg chg="ord">
        <pc:chgData name="Solal Wargon (Student at CentraleSupelec)" userId="S::solal.wargon@student-cs.fr::de41a007-8bb2-4e55-8533-94aa1fcb377a" providerId="AD" clId="Web-{887EFCA3-4D17-F0C0-13CD-CAE3CA29D7E4}" dt="2024-06-10T09:03:09.021" v="1"/>
        <pc:sldMkLst>
          <pc:docMk/>
          <pc:sldMk cId="0" sldId="27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991a41f5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991a41f5a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2e2ec1635a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2e2ec1635a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2e2ec1635a7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2e2ec1635a7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2e2ec1635a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2e2ec1635a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2e2ec1635a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2e2ec1635a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2e2ec1635a7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2e2ec1635a7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2e2ec1635a7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2e2ec1635a7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2e392e995e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2e392e995e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2e392e995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2e392e995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2e392e995e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2e392e995e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991a41f5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991a41f5a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9266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505100"/>
            <a:ext cx="5730900" cy="16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176700"/>
            <a:ext cx="48546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01A7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1474261" y="-1190075"/>
            <a:ext cx="11867376" cy="7372331"/>
            <a:chOff x="-1474261" y="-1190075"/>
            <a:chExt cx="11867376" cy="7372331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-1474261" y="-1190075"/>
              <a:ext cx="11867376" cy="7372331"/>
              <a:chOff x="-1474261" y="-1190075"/>
              <a:chExt cx="11867376" cy="7372331"/>
            </a:xfrm>
          </p:grpSpPr>
          <p:sp>
            <p:nvSpPr>
              <p:cNvPr id="14" name="Google Shape;14;p2"/>
              <p:cNvSpPr/>
              <p:nvPr/>
            </p:nvSpPr>
            <p:spPr>
              <a:xfrm rot="10800000" flipH="1">
                <a:off x="-1474261" y="-1190075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10800000" flipH="1">
                <a:off x="6444137" y="3057586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flipH="1">
                <a:off x="-1283640" y="-1135180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flipH="1">
                <a:off x="-710234" y="-829502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10800000" flipH="1">
                <a:off x="7265102" y="3749867"/>
                <a:ext cx="1962008" cy="1492209"/>
              </a:xfrm>
              <a:custGeom>
                <a:avLst/>
                <a:gdLst/>
                <a:ahLst/>
                <a:cxnLst/>
                <a:rect l="l" t="t" r="r" b="b"/>
                <a:pathLst>
                  <a:path w="1241777" h="944436" extrusionOk="0">
                    <a:moveTo>
                      <a:pt x="0" y="0"/>
                    </a:moveTo>
                    <a:cubicBezTo>
                      <a:pt x="14765" y="180419"/>
                      <a:pt x="127203" y="299898"/>
                      <a:pt x="300042" y="353713"/>
                    </a:cubicBezTo>
                    <a:cubicBezTo>
                      <a:pt x="419014" y="390755"/>
                      <a:pt x="593890" y="387401"/>
                      <a:pt x="658298" y="515134"/>
                    </a:cubicBezTo>
                    <a:cubicBezTo>
                      <a:pt x="682968" y="564057"/>
                      <a:pt x="685770" y="620582"/>
                      <a:pt x="694773" y="674624"/>
                    </a:cubicBezTo>
                    <a:cubicBezTo>
                      <a:pt x="715770" y="800653"/>
                      <a:pt x="789022" y="899778"/>
                      <a:pt x="916179" y="933042"/>
                    </a:cubicBezTo>
                    <a:cubicBezTo>
                      <a:pt x="1027572" y="962180"/>
                      <a:pt x="1132066" y="928060"/>
                      <a:pt x="1241777" y="912530"/>
                    </a:cubicBezTo>
                  </a:path>
                </a:pathLst>
              </a:custGeom>
              <a:noFill/>
              <a:ln w="19050" cap="flat" cmpd="sng">
                <a:solidFill>
                  <a:schemeClr val="dk1">
                    <a:alpha val="64709"/>
                  </a:schemeClr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flipH="1">
                <a:off x="6788779" y="3917914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flipH="1">
                <a:off x="7478224" y="3568094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225825" y="3987150"/>
              <a:ext cx="207675" cy="866000"/>
              <a:chOff x="8484425" y="1540950"/>
              <a:chExt cx="207675" cy="86600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26" name="Google Shape;26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702800"/>
            <a:ext cx="4799700" cy="835200"/>
          </a:xfrm>
          <a:prstGeom prst="rect">
            <a:avLst/>
          </a:prstGeom>
          <a:solidFill>
            <a:srgbClr val="405DED">
              <a:alpha val="132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3" name="Google Shape;173;p11"/>
          <p:cNvSpPr txBox="1">
            <a:spLocks noGrp="1"/>
          </p:cNvSpPr>
          <p:nvPr>
            <p:ph type="subTitle" idx="1"/>
          </p:nvPr>
        </p:nvSpPr>
        <p:spPr>
          <a:xfrm>
            <a:off x="713225" y="2690400"/>
            <a:ext cx="35124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74" name="Google Shape;174;p11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175" name="Google Shape;175;p11"/>
            <p:cNvGrpSpPr/>
            <p:nvPr/>
          </p:nvGrpSpPr>
          <p:grpSpPr>
            <a:xfrm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176" name="Google Shape;176;p11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78" name="Google Shape;178;p11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79" name="Google Shape;179;p11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182" name="Google Shape;182;p11"/>
            <p:cNvGrpSpPr/>
            <p:nvPr/>
          </p:nvGrpSpPr>
          <p:grpSpPr>
            <a:xfrm flipH="1">
              <a:off x="225818" y="197719"/>
              <a:ext cx="313063" cy="587100"/>
              <a:chOff x="8603168" y="4310444"/>
              <a:chExt cx="313063" cy="587100"/>
            </a:xfrm>
          </p:grpSpPr>
          <p:grpSp>
            <p:nvGrpSpPr>
              <p:cNvPr id="183" name="Google Shape;183;p11"/>
              <p:cNvGrpSpPr/>
              <p:nvPr/>
            </p:nvGrpSpPr>
            <p:grpSpPr>
              <a:xfrm rot="-5400000">
                <a:off x="8587159" y="4568471"/>
                <a:ext cx="345082" cy="313063"/>
                <a:chOff x="7902894" y="4321850"/>
                <a:chExt cx="345082" cy="313063"/>
              </a:xfrm>
            </p:grpSpPr>
            <p:sp>
              <p:nvSpPr>
                <p:cNvPr id="184" name="Google Shape;184;p11"/>
                <p:cNvSpPr/>
                <p:nvPr/>
              </p:nvSpPr>
              <p:spPr>
                <a:xfrm rot="5400000">
                  <a:off x="7902894" y="4321850"/>
                  <a:ext cx="109500" cy="109500"/>
                </a:xfrm>
                <a:prstGeom prst="ellipse">
                  <a:avLst/>
                </a:prstGeom>
                <a:solidFill>
                  <a:srgbClr val="B5BD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185" name="Google Shape;185;p11"/>
                <p:cNvSpPr/>
                <p:nvPr/>
              </p:nvSpPr>
              <p:spPr>
                <a:xfrm rot="5400000">
                  <a:off x="8138476" y="4525413"/>
                  <a:ext cx="109500" cy="109500"/>
                </a:xfrm>
                <a:prstGeom prst="ellipse">
                  <a:avLst/>
                </a:prstGeom>
                <a:solidFill>
                  <a:srgbClr val="68D2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cxnSp>
              <p:nvCxnSpPr>
                <p:cNvPr id="186" name="Google Shape;186;p11"/>
                <p:cNvCxnSpPr>
                  <a:stCxn id="184" idx="7"/>
                  <a:endCxn id="185" idx="3"/>
                </p:cNvCxnSpPr>
                <p:nvPr/>
              </p:nvCxnSpPr>
              <p:spPr>
                <a:xfrm rot="-5400000" flipH="1">
                  <a:off x="8012408" y="4399264"/>
                  <a:ext cx="126000" cy="1581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001A7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87" name="Google Shape;187;p11"/>
              <p:cNvCxnSpPr>
                <a:stCxn id="185" idx="1"/>
                <a:endCxn id="188" idx="5"/>
              </p:cNvCxnSpPr>
              <p:nvPr/>
            </p:nvCxnSpPr>
            <p:spPr>
              <a:xfrm rot="10800000">
                <a:off x="8696768" y="4403798"/>
                <a:ext cx="126000" cy="164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8" name="Google Shape;188;p11"/>
              <p:cNvSpPr/>
              <p:nvPr/>
            </p:nvSpPr>
            <p:spPr>
              <a:xfrm>
                <a:off x="8603168" y="4310444"/>
                <a:ext cx="109500" cy="1095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8710500" y="4079775"/>
              <a:ext cx="207675" cy="866000"/>
              <a:chOff x="8710500" y="4079775"/>
              <a:chExt cx="207675" cy="866000"/>
            </a:xfrm>
          </p:grpSpPr>
          <p:sp>
            <p:nvSpPr>
              <p:cNvPr id="190" name="Google Shape;190;p11"/>
              <p:cNvSpPr/>
              <p:nvPr/>
            </p:nvSpPr>
            <p:spPr>
              <a:xfrm>
                <a:off x="8814300" y="4841975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>
                <a:off x="8710500" y="4630700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>
                <a:off x="8883675" y="4518125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>
                <a:off x="8710500" y="4079775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194" name="Google Shape;194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subTitle" idx="1"/>
          </p:nvPr>
        </p:nvSpPr>
        <p:spPr>
          <a:xfrm>
            <a:off x="720000" y="2141272"/>
            <a:ext cx="243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subTitle" idx="2"/>
          </p:nvPr>
        </p:nvSpPr>
        <p:spPr>
          <a:xfrm>
            <a:off x="3354300" y="2141272"/>
            <a:ext cx="243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3"/>
          <p:cNvSpPr txBox="1">
            <a:spLocks noGrp="1"/>
          </p:cNvSpPr>
          <p:nvPr>
            <p:ph type="subTitle" idx="3"/>
          </p:nvPr>
        </p:nvSpPr>
        <p:spPr>
          <a:xfrm>
            <a:off x="720000" y="3963351"/>
            <a:ext cx="243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3"/>
          <p:cNvSpPr txBox="1">
            <a:spLocks noGrp="1"/>
          </p:cNvSpPr>
          <p:nvPr>
            <p:ph type="subTitle" idx="4"/>
          </p:nvPr>
        </p:nvSpPr>
        <p:spPr>
          <a:xfrm>
            <a:off x="3354300" y="3963351"/>
            <a:ext cx="243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subTitle" idx="5"/>
          </p:nvPr>
        </p:nvSpPr>
        <p:spPr>
          <a:xfrm>
            <a:off x="5988599" y="2141272"/>
            <a:ext cx="243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subTitle" idx="6"/>
          </p:nvPr>
        </p:nvSpPr>
        <p:spPr>
          <a:xfrm>
            <a:off x="5988599" y="3963351"/>
            <a:ext cx="243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3"/>
          <p:cNvSpPr txBox="1">
            <a:spLocks noGrp="1"/>
          </p:cNvSpPr>
          <p:nvPr>
            <p:ph type="title" idx="7" hasCustomPrompt="1"/>
          </p:nvPr>
        </p:nvSpPr>
        <p:spPr>
          <a:xfrm>
            <a:off x="796200" y="1291900"/>
            <a:ext cx="776100" cy="411300"/>
          </a:xfrm>
          <a:prstGeom prst="rect">
            <a:avLst/>
          </a:prstGeom>
          <a:solidFill>
            <a:srgbClr val="DFE5FD">
              <a:alpha val="556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6" name="Google Shape;206;p13"/>
          <p:cNvSpPr txBox="1">
            <a:spLocks noGrp="1"/>
          </p:cNvSpPr>
          <p:nvPr>
            <p:ph type="title" idx="8" hasCustomPrompt="1"/>
          </p:nvPr>
        </p:nvSpPr>
        <p:spPr>
          <a:xfrm>
            <a:off x="796200" y="3117176"/>
            <a:ext cx="776100" cy="411300"/>
          </a:xfrm>
          <a:prstGeom prst="rect">
            <a:avLst/>
          </a:prstGeom>
          <a:solidFill>
            <a:srgbClr val="DFE5FD">
              <a:alpha val="556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" name="Google Shape;207;p13"/>
          <p:cNvSpPr txBox="1">
            <a:spLocks noGrp="1"/>
          </p:cNvSpPr>
          <p:nvPr>
            <p:ph type="title" idx="9" hasCustomPrompt="1"/>
          </p:nvPr>
        </p:nvSpPr>
        <p:spPr>
          <a:xfrm>
            <a:off x="3430501" y="1291900"/>
            <a:ext cx="776100" cy="411300"/>
          </a:xfrm>
          <a:prstGeom prst="rect">
            <a:avLst/>
          </a:prstGeom>
          <a:solidFill>
            <a:srgbClr val="DFE5FD">
              <a:alpha val="556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" name="Google Shape;208;p13"/>
          <p:cNvSpPr txBox="1">
            <a:spLocks noGrp="1"/>
          </p:cNvSpPr>
          <p:nvPr>
            <p:ph type="title" idx="13" hasCustomPrompt="1"/>
          </p:nvPr>
        </p:nvSpPr>
        <p:spPr>
          <a:xfrm>
            <a:off x="3430501" y="3117176"/>
            <a:ext cx="776100" cy="411300"/>
          </a:xfrm>
          <a:prstGeom prst="rect">
            <a:avLst/>
          </a:prstGeom>
          <a:solidFill>
            <a:srgbClr val="DFE5FD">
              <a:alpha val="556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9" name="Google Shape;209;p13"/>
          <p:cNvSpPr txBox="1">
            <a:spLocks noGrp="1"/>
          </p:cNvSpPr>
          <p:nvPr>
            <p:ph type="title" idx="14" hasCustomPrompt="1"/>
          </p:nvPr>
        </p:nvSpPr>
        <p:spPr>
          <a:xfrm>
            <a:off x="6064800" y="1291900"/>
            <a:ext cx="776100" cy="411300"/>
          </a:xfrm>
          <a:prstGeom prst="rect">
            <a:avLst/>
          </a:prstGeom>
          <a:solidFill>
            <a:srgbClr val="DFE5FD">
              <a:alpha val="556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15" hasCustomPrompt="1"/>
          </p:nvPr>
        </p:nvSpPr>
        <p:spPr>
          <a:xfrm>
            <a:off x="6064800" y="3117176"/>
            <a:ext cx="776100" cy="411300"/>
          </a:xfrm>
          <a:prstGeom prst="rect">
            <a:avLst/>
          </a:prstGeom>
          <a:solidFill>
            <a:srgbClr val="DFE5FD">
              <a:alpha val="556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1" name="Google Shape;211;p13"/>
          <p:cNvSpPr txBox="1">
            <a:spLocks noGrp="1"/>
          </p:cNvSpPr>
          <p:nvPr>
            <p:ph type="subTitle" idx="16"/>
          </p:nvPr>
        </p:nvSpPr>
        <p:spPr>
          <a:xfrm>
            <a:off x="720000" y="1778008"/>
            <a:ext cx="243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17"/>
          </p:nvPr>
        </p:nvSpPr>
        <p:spPr>
          <a:xfrm>
            <a:off x="3354300" y="1778008"/>
            <a:ext cx="243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ubTitle" idx="18"/>
          </p:nvPr>
        </p:nvSpPr>
        <p:spPr>
          <a:xfrm>
            <a:off x="5988599" y="1778008"/>
            <a:ext cx="243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subTitle" idx="19"/>
          </p:nvPr>
        </p:nvSpPr>
        <p:spPr>
          <a:xfrm>
            <a:off x="720000" y="3599569"/>
            <a:ext cx="243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5" name="Google Shape;215;p13"/>
          <p:cNvSpPr txBox="1">
            <a:spLocks noGrp="1"/>
          </p:cNvSpPr>
          <p:nvPr>
            <p:ph type="subTitle" idx="20"/>
          </p:nvPr>
        </p:nvSpPr>
        <p:spPr>
          <a:xfrm>
            <a:off x="3354300" y="3599569"/>
            <a:ext cx="243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16" name="Google Shape;216;p13"/>
          <p:cNvSpPr txBox="1">
            <a:spLocks noGrp="1"/>
          </p:cNvSpPr>
          <p:nvPr>
            <p:ph type="subTitle" idx="21"/>
          </p:nvPr>
        </p:nvSpPr>
        <p:spPr>
          <a:xfrm>
            <a:off x="5988599" y="3599569"/>
            <a:ext cx="243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17" name="Google Shape;217;p13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218" name="Google Shape;218;p13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219" name="Google Shape;219;p13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20" name="Google Shape;220;p13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21" name="Google Shape;221;p13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22" name="Google Shape;222;p13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23" name="Google Shape;223;p13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24" name="Google Shape;224;p13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225" name="Google Shape;225;p13"/>
            <p:cNvGrpSpPr/>
            <p:nvPr/>
          </p:nvGrpSpPr>
          <p:grpSpPr>
            <a:xfrm>
              <a:off x="8710500" y="197725"/>
              <a:ext cx="207675" cy="866000"/>
              <a:chOff x="8484425" y="1540950"/>
              <a:chExt cx="207675" cy="866000"/>
            </a:xfrm>
          </p:grpSpPr>
          <p:sp>
            <p:nvSpPr>
              <p:cNvPr id="226" name="Google Shape;226;p13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27" name="Google Shape;227;p13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28" name="Google Shape;228;p13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29" name="Google Shape;229;p13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230" name="Google Shape;230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14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234" name="Google Shape;234;p14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235" name="Google Shape;235;p14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36" name="Google Shape;236;p14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37" name="Google Shape;237;p14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38" name="Google Shape;238;p14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39" name="Google Shape;239;p14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40" name="Google Shape;240;p14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241" name="Google Shape;241;p14"/>
            <p:cNvGrpSpPr/>
            <p:nvPr/>
          </p:nvGrpSpPr>
          <p:grpSpPr>
            <a:xfrm>
              <a:off x="8605112" y="197719"/>
              <a:ext cx="313063" cy="587100"/>
              <a:chOff x="8603168" y="4310444"/>
              <a:chExt cx="313063" cy="587100"/>
            </a:xfrm>
          </p:grpSpPr>
          <p:grpSp>
            <p:nvGrpSpPr>
              <p:cNvPr id="242" name="Google Shape;242;p14"/>
              <p:cNvGrpSpPr/>
              <p:nvPr/>
            </p:nvGrpSpPr>
            <p:grpSpPr>
              <a:xfrm rot="-5400000">
                <a:off x="8587159" y="4568471"/>
                <a:ext cx="345082" cy="313063"/>
                <a:chOff x="7902894" y="4321850"/>
                <a:chExt cx="345082" cy="313063"/>
              </a:xfrm>
            </p:grpSpPr>
            <p:sp>
              <p:nvSpPr>
                <p:cNvPr id="243" name="Google Shape;243;p14"/>
                <p:cNvSpPr/>
                <p:nvPr/>
              </p:nvSpPr>
              <p:spPr>
                <a:xfrm rot="5400000">
                  <a:off x="7902894" y="4321850"/>
                  <a:ext cx="109500" cy="109500"/>
                </a:xfrm>
                <a:prstGeom prst="ellipse">
                  <a:avLst/>
                </a:prstGeom>
                <a:solidFill>
                  <a:srgbClr val="B5BD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244" name="Google Shape;244;p14"/>
                <p:cNvSpPr/>
                <p:nvPr/>
              </p:nvSpPr>
              <p:spPr>
                <a:xfrm rot="5400000">
                  <a:off x="8138476" y="4525413"/>
                  <a:ext cx="109500" cy="109500"/>
                </a:xfrm>
                <a:prstGeom prst="ellipse">
                  <a:avLst/>
                </a:prstGeom>
                <a:solidFill>
                  <a:srgbClr val="68D2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cxnSp>
              <p:nvCxnSpPr>
                <p:cNvPr id="245" name="Google Shape;245;p14"/>
                <p:cNvCxnSpPr>
                  <a:stCxn id="243" idx="7"/>
                  <a:endCxn id="244" idx="3"/>
                </p:cNvCxnSpPr>
                <p:nvPr/>
              </p:nvCxnSpPr>
              <p:spPr>
                <a:xfrm rot="-5400000" flipH="1">
                  <a:off x="8012408" y="4399264"/>
                  <a:ext cx="126000" cy="1581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001A7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46" name="Google Shape;246;p14"/>
              <p:cNvCxnSpPr>
                <a:stCxn id="244" idx="1"/>
                <a:endCxn id="247" idx="5"/>
              </p:cNvCxnSpPr>
              <p:nvPr/>
            </p:nvCxnSpPr>
            <p:spPr>
              <a:xfrm rot="10800000">
                <a:off x="8696768" y="4403798"/>
                <a:ext cx="126000" cy="164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47" name="Google Shape;247;p14"/>
              <p:cNvSpPr/>
              <p:nvPr/>
            </p:nvSpPr>
            <p:spPr>
              <a:xfrm>
                <a:off x="8603168" y="4310444"/>
                <a:ext cx="109500" cy="1095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248" name="Google Shape;248;p14"/>
            <p:cNvGrpSpPr/>
            <p:nvPr/>
          </p:nvGrpSpPr>
          <p:grpSpPr>
            <a:xfrm flipH="1">
              <a:off x="225818" y="4079775"/>
              <a:ext cx="207675" cy="866000"/>
              <a:chOff x="8710500" y="4079775"/>
              <a:chExt cx="207675" cy="866000"/>
            </a:xfrm>
          </p:grpSpPr>
          <p:sp>
            <p:nvSpPr>
              <p:cNvPr id="249" name="Google Shape;249;p14"/>
              <p:cNvSpPr/>
              <p:nvPr/>
            </p:nvSpPr>
            <p:spPr>
              <a:xfrm>
                <a:off x="8814300" y="4841975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50" name="Google Shape;250;p14"/>
              <p:cNvSpPr/>
              <p:nvPr/>
            </p:nvSpPr>
            <p:spPr>
              <a:xfrm>
                <a:off x="8710500" y="4630700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51" name="Google Shape;251;p14"/>
              <p:cNvSpPr/>
              <p:nvPr/>
            </p:nvSpPr>
            <p:spPr>
              <a:xfrm>
                <a:off x="8883675" y="4518125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52" name="Google Shape;252;p14"/>
              <p:cNvSpPr/>
              <p:nvPr/>
            </p:nvSpPr>
            <p:spPr>
              <a:xfrm>
                <a:off x="8710500" y="4079775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253" name="Google Shape;253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56" name="Google Shape;256;p15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257" name="Google Shape;257;p15"/>
            <p:cNvGrpSpPr/>
            <p:nvPr/>
          </p:nvGrpSpPr>
          <p:grpSpPr>
            <a:xfrm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258" name="Google Shape;258;p15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59" name="Google Shape;259;p15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60" name="Google Shape;260;p15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61" name="Google Shape;261;p15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62" name="Google Shape;262;p15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63" name="Google Shape;263;p15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264" name="Google Shape;264;p15"/>
            <p:cNvGrpSpPr/>
            <p:nvPr/>
          </p:nvGrpSpPr>
          <p:grpSpPr>
            <a:xfrm rot="10800000" flipH="1">
              <a:off x="8605112" y="4358675"/>
              <a:ext cx="313063" cy="587100"/>
              <a:chOff x="8603168" y="4310444"/>
              <a:chExt cx="313063" cy="587100"/>
            </a:xfrm>
          </p:grpSpPr>
          <p:grpSp>
            <p:nvGrpSpPr>
              <p:cNvPr id="265" name="Google Shape;265;p15"/>
              <p:cNvGrpSpPr/>
              <p:nvPr/>
            </p:nvGrpSpPr>
            <p:grpSpPr>
              <a:xfrm rot="-5400000">
                <a:off x="8587159" y="4568471"/>
                <a:ext cx="345082" cy="313063"/>
                <a:chOff x="7902894" y="4321850"/>
                <a:chExt cx="345082" cy="313063"/>
              </a:xfrm>
            </p:grpSpPr>
            <p:sp>
              <p:nvSpPr>
                <p:cNvPr id="266" name="Google Shape;266;p15"/>
                <p:cNvSpPr/>
                <p:nvPr/>
              </p:nvSpPr>
              <p:spPr>
                <a:xfrm rot="5400000">
                  <a:off x="7902894" y="4321850"/>
                  <a:ext cx="109500" cy="109500"/>
                </a:xfrm>
                <a:prstGeom prst="ellipse">
                  <a:avLst/>
                </a:prstGeom>
                <a:solidFill>
                  <a:srgbClr val="B5BD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267" name="Google Shape;267;p15"/>
                <p:cNvSpPr/>
                <p:nvPr/>
              </p:nvSpPr>
              <p:spPr>
                <a:xfrm rot="5400000">
                  <a:off x="8138476" y="4525413"/>
                  <a:ext cx="109500" cy="109500"/>
                </a:xfrm>
                <a:prstGeom prst="ellipse">
                  <a:avLst/>
                </a:prstGeom>
                <a:solidFill>
                  <a:srgbClr val="68D2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cxnSp>
              <p:nvCxnSpPr>
                <p:cNvPr id="268" name="Google Shape;268;p15"/>
                <p:cNvCxnSpPr>
                  <a:stCxn id="266" idx="7"/>
                  <a:endCxn id="267" idx="3"/>
                </p:cNvCxnSpPr>
                <p:nvPr/>
              </p:nvCxnSpPr>
              <p:spPr>
                <a:xfrm rot="-5400000" flipH="1">
                  <a:off x="8012408" y="4399264"/>
                  <a:ext cx="126000" cy="1581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001A7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269" name="Google Shape;269;p15"/>
              <p:cNvCxnSpPr>
                <a:stCxn id="267" idx="1"/>
                <a:endCxn id="270" idx="5"/>
              </p:cNvCxnSpPr>
              <p:nvPr/>
            </p:nvCxnSpPr>
            <p:spPr>
              <a:xfrm rot="10800000">
                <a:off x="8696768" y="4403798"/>
                <a:ext cx="126000" cy="164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70" name="Google Shape;270;p15"/>
              <p:cNvSpPr/>
              <p:nvPr/>
            </p:nvSpPr>
            <p:spPr>
              <a:xfrm>
                <a:off x="8603168" y="4310444"/>
                <a:ext cx="109500" cy="1095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271" name="Google Shape;271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1_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74" name="Google Shape;274;p16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275" name="Google Shape;275;p16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276" name="Google Shape;276;p16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77" name="Google Shape;277;p16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78" name="Google Shape;278;p16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79" name="Google Shape;279;p16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80" name="Google Shape;280;p16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81" name="Google Shape;281;p16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282" name="Google Shape;282;p16"/>
            <p:cNvGrpSpPr/>
            <p:nvPr/>
          </p:nvGrpSpPr>
          <p:grpSpPr>
            <a:xfrm flipH="1">
              <a:off x="8710493" y="197725"/>
              <a:ext cx="207675" cy="866000"/>
              <a:chOff x="8710500" y="4079775"/>
              <a:chExt cx="207675" cy="866000"/>
            </a:xfrm>
          </p:grpSpPr>
          <p:sp>
            <p:nvSpPr>
              <p:cNvPr id="283" name="Google Shape;283;p16"/>
              <p:cNvSpPr/>
              <p:nvPr/>
            </p:nvSpPr>
            <p:spPr>
              <a:xfrm>
                <a:off x="8814300" y="4841975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84" name="Google Shape;284;p16"/>
              <p:cNvSpPr/>
              <p:nvPr/>
            </p:nvSpPr>
            <p:spPr>
              <a:xfrm>
                <a:off x="8710500" y="4630700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85" name="Google Shape;285;p16"/>
              <p:cNvSpPr/>
              <p:nvPr/>
            </p:nvSpPr>
            <p:spPr>
              <a:xfrm>
                <a:off x="8883675" y="4518125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86" name="Google Shape;286;p16"/>
              <p:cNvSpPr/>
              <p:nvPr/>
            </p:nvSpPr>
            <p:spPr>
              <a:xfrm>
                <a:off x="8710500" y="4079775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287" name="Google Shape;287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7"/>
          <p:cNvSpPr txBox="1">
            <a:spLocks noGrp="1"/>
          </p:cNvSpPr>
          <p:nvPr>
            <p:ph type="title"/>
          </p:nvPr>
        </p:nvSpPr>
        <p:spPr>
          <a:xfrm>
            <a:off x="2883425" y="3297400"/>
            <a:ext cx="55476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0" name="Google Shape;290;p17"/>
          <p:cNvSpPr txBox="1">
            <a:spLocks noGrp="1"/>
          </p:cNvSpPr>
          <p:nvPr>
            <p:ph type="subTitle" idx="1"/>
          </p:nvPr>
        </p:nvSpPr>
        <p:spPr>
          <a:xfrm>
            <a:off x="2883425" y="881275"/>
            <a:ext cx="5547600" cy="23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91" name="Google Shape;291;p17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292" name="Google Shape;292;p17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293" name="Google Shape;293;p17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94" name="Google Shape;294;p17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95" name="Google Shape;295;p17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96" name="Google Shape;296;p17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97" name="Google Shape;297;p17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298" name="Google Shape;298;p17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299" name="Google Shape;299;p17"/>
            <p:cNvGrpSpPr/>
            <p:nvPr/>
          </p:nvGrpSpPr>
          <p:grpSpPr>
            <a:xfrm>
              <a:off x="8710500" y="197725"/>
              <a:ext cx="207675" cy="866000"/>
              <a:chOff x="8484425" y="1540950"/>
              <a:chExt cx="207675" cy="866000"/>
            </a:xfrm>
          </p:grpSpPr>
          <p:sp>
            <p:nvSpPr>
              <p:cNvPr id="300" name="Google Shape;300;p17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01" name="Google Shape;301;p17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02" name="Google Shape;302;p17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03" name="Google Shape;303;p17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304" name="Google Shape;304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8"/>
          <p:cNvSpPr txBox="1">
            <a:spLocks noGrp="1"/>
          </p:cNvSpPr>
          <p:nvPr>
            <p:ph type="title"/>
          </p:nvPr>
        </p:nvSpPr>
        <p:spPr>
          <a:xfrm>
            <a:off x="720000" y="1016822"/>
            <a:ext cx="3519600" cy="19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18"/>
          <p:cNvSpPr txBox="1">
            <a:spLocks noGrp="1"/>
          </p:cNvSpPr>
          <p:nvPr>
            <p:ph type="subTitle" idx="1"/>
          </p:nvPr>
        </p:nvSpPr>
        <p:spPr>
          <a:xfrm>
            <a:off x="720000" y="2950078"/>
            <a:ext cx="3519600" cy="11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18"/>
          <p:cNvSpPr>
            <a:spLocks noGrp="1"/>
          </p:cNvSpPr>
          <p:nvPr>
            <p:ph type="pic" idx="2"/>
          </p:nvPr>
        </p:nvSpPr>
        <p:spPr>
          <a:xfrm>
            <a:off x="5375300" y="757775"/>
            <a:ext cx="2890500" cy="3744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grpSp>
        <p:nvGrpSpPr>
          <p:cNvPr id="309" name="Google Shape;309;p18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310" name="Google Shape;310;p18"/>
            <p:cNvGrpSpPr/>
            <p:nvPr/>
          </p:nvGrpSpPr>
          <p:grpSpPr>
            <a:xfrm flipH="1">
              <a:off x="225818" y="4358669"/>
              <a:ext cx="313063" cy="587100"/>
              <a:chOff x="8603168" y="4310444"/>
              <a:chExt cx="313063" cy="587100"/>
            </a:xfrm>
          </p:grpSpPr>
          <p:grpSp>
            <p:nvGrpSpPr>
              <p:cNvPr id="311" name="Google Shape;311;p18"/>
              <p:cNvGrpSpPr/>
              <p:nvPr/>
            </p:nvGrpSpPr>
            <p:grpSpPr>
              <a:xfrm rot="-5400000">
                <a:off x="8587159" y="4568471"/>
                <a:ext cx="345082" cy="313063"/>
                <a:chOff x="7902894" y="4321850"/>
                <a:chExt cx="345082" cy="313063"/>
              </a:xfrm>
            </p:grpSpPr>
            <p:sp>
              <p:nvSpPr>
                <p:cNvPr id="312" name="Google Shape;312;p18"/>
                <p:cNvSpPr/>
                <p:nvPr/>
              </p:nvSpPr>
              <p:spPr>
                <a:xfrm rot="5400000">
                  <a:off x="7902894" y="4321850"/>
                  <a:ext cx="109500" cy="109500"/>
                </a:xfrm>
                <a:prstGeom prst="ellipse">
                  <a:avLst/>
                </a:prstGeom>
                <a:solidFill>
                  <a:srgbClr val="B5BD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313" name="Google Shape;313;p18"/>
                <p:cNvSpPr/>
                <p:nvPr/>
              </p:nvSpPr>
              <p:spPr>
                <a:xfrm rot="5400000">
                  <a:off x="8138476" y="4525413"/>
                  <a:ext cx="109500" cy="109500"/>
                </a:xfrm>
                <a:prstGeom prst="ellipse">
                  <a:avLst/>
                </a:prstGeom>
                <a:solidFill>
                  <a:srgbClr val="68D2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cxnSp>
              <p:nvCxnSpPr>
                <p:cNvPr id="314" name="Google Shape;314;p18"/>
                <p:cNvCxnSpPr>
                  <a:stCxn id="312" idx="7"/>
                  <a:endCxn id="313" idx="3"/>
                </p:cNvCxnSpPr>
                <p:nvPr/>
              </p:nvCxnSpPr>
              <p:spPr>
                <a:xfrm rot="-5400000" flipH="1">
                  <a:off x="8012408" y="4399264"/>
                  <a:ext cx="126000" cy="1581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001A7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315" name="Google Shape;315;p18"/>
              <p:cNvCxnSpPr>
                <a:stCxn id="313" idx="1"/>
                <a:endCxn id="316" idx="5"/>
              </p:cNvCxnSpPr>
              <p:nvPr/>
            </p:nvCxnSpPr>
            <p:spPr>
              <a:xfrm rot="10800000">
                <a:off x="8696768" y="4403798"/>
                <a:ext cx="126000" cy="164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16" name="Google Shape;316;p18"/>
              <p:cNvSpPr/>
              <p:nvPr/>
            </p:nvSpPr>
            <p:spPr>
              <a:xfrm>
                <a:off x="8603168" y="4310444"/>
                <a:ext cx="109500" cy="1095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317" name="Google Shape;317;p18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318" name="Google Shape;318;p18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19" name="Google Shape;319;p18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20" name="Google Shape;320;p18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21" name="Google Shape;321;p18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22" name="Google Shape;322;p18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23" name="Google Shape;323;p18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324" name="Google Shape;324;p18"/>
            <p:cNvGrpSpPr/>
            <p:nvPr/>
          </p:nvGrpSpPr>
          <p:grpSpPr>
            <a:xfrm>
              <a:off x="8710500" y="197725"/>
              <a:ext cx="207675" cy="866000"/>
              <a:chOff x="8484425" y="1540950"/>
              <a:chExt cx="207675" cy="866000"/>
            </a:xfrm>
          </p:grpSpPr>
          <p:sp>
            <p:nvSpPr>
              <p:cNvPr id="325" name="Google Shape;325;p18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26" name="Google Shape;326;p18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27" name="Google Shape;327;p18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28" name="Google Shape;328;p18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329" name="Google Shape;329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9"/>
          <p:cNvSpPr txBox="1">
            <a:spLocks noGrp="1"/>
          </p:cNvSpPr>
          <p:nvPr>
            <p:ph type="title"/>
          </p:nvPr>
        </p:nvSpPr>
        <p:spPr>
          <a:xfrm>
            <a:off x="720000" y="1498675"/>
            <a:ext cx="3268500" cy="123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19"/>
          <p:cNvSpPr txBox="1">
            <a:spLocks noGrp="1"/>
          </p:cNvSpPr>
          <p:nvPr>
            <p:ph type="subTitle" idx="1"/>
          </p:nvPr>
        </p:nvSpPr>
        <p:spPr>
          <a:xfrm>
            <a:off x="720000" y="2734050"/>
            <a:ext cx="3268500" cy="10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33" name="Google Shape;333;p19"/>
          <p:cNvGrpSpPr/>
          <p:nvPr/>
        </p:nvGrpSpPr>
        <p:grpSpPr>
          <a:xfrm flipH="1">
            <a:off x="-1950511" y="-1220800"/>
            <a:ext cx="12906801" cy="7558994"/>
            <a:chOff x="-1950511" y="-1220800"/>
            <a:chExt cx="12906801" cy="7558994"/>
          </a:xfrm>
        </p:grpSpPr>
        <p:sp>
          <p:nvSpPr>
            <p:cNvPr id="334" name="Google Shape;334;p19"/>
            <p:cNvSpPr/>
            <p:nvPr/>
          </p:nvSpPr>
          <p:spPr>
            <a:xfrm rot="10800000">
              <a:off x="6880049" y="-1220800"/>
              <a:ext cx="4076241" cy="2983271"/>
            </a:xfrm>
            <a:custGeom>
              <a:avLst/>
              <a:gdLst/>
              <a:ahLst/>
              <a:cxnLst/>
              <a:rect l="l" t="t" r="r" b="b"/>
              <a:pathLst>
                <a:path w="3093921" h="2264342" extrusionOk="0">
                  <a:moveTo>
                    <a:pt x="813350" y="1979"/>
                  </a:moveTo>
                  <a:cubicBezTo>
                    <a:pt x="1095371" y="19062"/>
                    <a:pt x="1369145" y="147529"/>
                    <a:pt x="1562528" y="353527"/>
                  </a:cubicBezTo>
                  <a:cubicBezTo>
                    <a:pt x="1676797" y="475255"/>
                    <a:pt x="1762218" y="620585"/>
                    <a:pt x="1860715" y="755398"/>
                  </a:cubicBezTo>
                  <a:cubicBezTo>
                    <a:pt x="1959212" y="890203"/>
                    <a:pt x="2076306" y="1018769"/>
                    <a:pt x="2229140" y="1085963"/>
                  </a:cubicBezTo>
                  <a:cubicBezTo>
                    <a:pt x="2358955" y="1143034"/>
                    <a:pt x="2503945" y="1151385"/>
                    <a:pt x="2643551" y="1176260"/>
                  </a:cubicBezTo>
                  <a:cubicBezTo>
                    <a:pt x="2783156" y="1201134"/>
                    <a:pt x="2928661" y="1249179"/>
                    <a:pt x="3016110" y="1360806"/>
                  </a:cubicBezTo>
                  <a:cubicBezTo>
                    <a:pt x="3106695" y="1476438"/>
                    <a:pt x="3115039" y="1643629"/>
                    <a:pt x="3057476" y="1778775"/>
                  </a:cubicBezTo>
                  <a:cubicBezTo>
                    <a:pt x="2999914" y="1913920"/>
                    <a:pt x="2884455" y="2018498"/>
                    <a:pt x="2754239" y="2086480"/>
                  </a:cubicBezTo>
                  <a:cubicBezTo>
                    <a:pt x="2624030" y="2154462"/>
                    <a:pt x="2479093" y="2189036"/>
                    <a:pt x="2334437" y="2214523"/>
                  </a:cubicBezTo>
                  <a:cubicBezTo>
                    <a:pt x="2007400" y="2272147"/>
                    <a:pt x="1669771" y="2286170"/>
                    <a:pt x="1343893" y="2222345"/>
                  </a:cubicBezTo>
                  <a:cubicBezTo>
                    <a:pt x="1018015" y="2158520"/>
                    <a:pt x="703813" y="2013720"/>
                    <a:pt x="465293" y="1782682"/>
                  </a:cubicBezTo>
                  <a:cubicBezTo>
                    <a:pt x="231423" y="1556157"/>
                    <a:pt x="82950" y="1251185"/>
                    <a:pt x="26395" y="932152"/>
                  </a:cubicBezTo>
                  <a:cubicBezTo>
                    <a:pt x="-2061" y="771594"/>
                    <a:pt x="-7664" y="606887"/>
                    <a:pt x="10342" y="444800"/>
                  </a:cubicBezTo>
                  <a:cubicBezTo>
                    <a:pt x="16544" y="388979"/>
                    <a:pt x="14635" y="298266"/>
                    <a:pt x="44818" y="249699"/>
                  </a:cubicBezTo>
                  <a:cubicBezTo>
                    <a:pt x="80467" y="192348"/>
                    <a:pt x="186225" y="147923"/>
                    <a:pt x="244636" y="118907"/>
                  </a:cubicBezTo>
                  <a:cubicBezTo>
                    <a:pt x="419868" y="31882"/>
                    <a:pt x="617893" y="-9863"/>
                    <a:pt x="813357" y="19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35" name="Google Shape;335;p19"/>
            <p:cNvSpPr/>
            <p:nvPr/>
          </p:nvSpPr>
          <p:spPr>
            <a:xfrm>
              <a:off x="7768342" y="-1165905"/>
              <a:ext cx="2997327" cy="2371658"/>
            </a:xfrm>
            <a:custGeom>
              <a:avLst/>
              <a:gdLst/>
              <a:ahLst/>
              <a:cxnLst/>
              <a:rect l="l" t="t" r="r" b="b"/>
              <a:pathLst>
                <a:path w="2997327" h="2371658" extrusionOk="0">
                  <a:moveTo>
                    <a:pt x="2119723" y="2358427"/>
                  </a:moveTo>
                  <a:cubicBezTo>
                    <a:pt x="1840617" y="2314509"/>
                    <a:pt x="1580351" y="2160509"/>
                    <a:pt x="1407511" y="1937005"/>
                  </a:cubicBezTo>
                  <a:cubicBezTo>
                    <a:pt x="1305380" y="1804933"/>
                    <a:pt x="1234218" y="1652107"/>
                    <a:pt x="1149032" y="1508518"/>
                  </a:cubicBezTo>
                  <a:cubicBezTo>
                    <a:pt x="1063847" y="1364929"/>
                    <a:pt x="959557" y="1225778"/>
                    <a:pt x="813825" y="1144303"/>
                  </a:cubicBezTo>
                  <a:cubicBezTo>
                    <a:pt x="690053" y="1075109"/>
                    <a:pt x="546517" y="1052953"/>
                    <a:pt x="409925" y="1014874"/>
                  </a:cubicBezTo>
                  <a:cubicBezTo>
                    <a:pt x="273333" y="976786"/>
                    <a:pt x="133076" y="915082"/>
                    <a:pt x="56674" y="795618"/>
                  </a:cubicBezTo>
                  <a:cubicBezTo>
                    <a:pt x="-22469" y="671868"/>
                    <a:pt x="-14814" y="504639"/>
                    <a:pt x="55379" y="375611"/>
                  </a:cubicBezTo>
                  <a:cubicBezTo>
                    <a:pt x="125572" y="246576"/>
                    <a:pt x="250488" y="153493"/>
                    <a:pt x="386588" y="98247"/>
                  </a:cubicBezTo>
                  <a:cubicBezTo>
                    <a:pt x="522695" y="43002"/>
                    <a:pt x="670259" y="22413"/>
                    <a:pt x="816695" y="10843"/>
                  </a:cubicBezTo>
                  <a:cubicBezTo>
                    <a:pt x="1147737" y="-15310"/>
                    <a:pt x="1485163" y="2946"/>
                    <a:pt x="1803468" y="97574"/>
                  </a:cubicBezTo>
                  <a:cubicBezTo>
                    <a:pt x="2121775" y="192201"/>
                    <a:pt x="2420719" y="366321"/>
                    <a:pt x="2636113" y="619060"/>
                  </a:cubicBezTo>
                  <a:cubicBezTo>
                    <a:pt x="2847305" y="866870"/>
                    <a:pt x="2965997" y="1184616"/>
                    <a:pt x="2991848" y="1507594"/>
                  </a:cubicBezTo>
                  <a:cubicBezTo>
                    <a:pt x="3004857" y="1670136"/>
                    <a:pt x="2994710" y="1834631"/>
                    <a:pt x="2961333" y="1994249"/>
                  </a:cubicBezTo>
                  <a:cubicBezTo>
                    <a:pt x="2949838" y="2049222"/>
                    <a:pt x="2943076" y="2139708"/>
                    <a:pt x="2908397" y="2185171"/>
                  </a:cubicBezTo>
                  <a:cubicBezTo>
                    <a:pt x="2867439" y="2238857"/>
                    <a:pt x="2757925" y="2272992"/>
                    <a:pt x="2697015" y="2296298"/>
                  </a:cubicBezTo>
                  <a:cubicBezTo>
                    <a:pt x="2514279" y="2366211"/>
                    <a:pt x="2313173" y="2388867"/>
                    <a:pt x="2119738" y="235843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36" name="Google Shape;336;p19"/>
            <p:cNvSpPr/>
            <p:nvPr/>
          </p:nvSpPr>
          <p:spPr>
            <a:xfrm>
              <a:off x="7644056" y="-860227"/>
              <a:ext cx="2548206" cy="2203537"/>
            </a:xfrm>
            <a:custGeom>
              <a:avLst/>
              <a:gdLst/>
              <a:ahLst/>
              <a:cxnLst/>
              <a:rect l="l" t="t" r="r" b="b"/>
              <a:pathLst>
                <a:path w="2548206" h="2203537" extrusionOk="0">
                  <a:moveTo>
                    <a:pt x="1773331" y="1559838"/>
                  </a:moveTo>
                  <a:cubicBezTo>
                    <a:pt x="1591337" y="1430447"/>
                    <a:pt x="1371240" y="1367387"/>
                    <a:pt x="1153597" y="1317427"/>
                  </a:cubicBezTo>
                  <a:cubicBezTo>
                    <a:pt x="935954" y="1267467"/>
                    <a:pt x="713729" y="1227645"/>
                    <a:pt x="509784" y="1136705"/>
                  </a:cubicBezTo>
                  <a:cubicBezTo>
                    <a:pt x="305839" y="1045765"/>
                    <a:pt x="117613" y="894945"/>
                    <a:pt x="36592" y="686858"/>
                  </a:cubicBezTo>
                  <a:cubicBezTo>
                    <a:pt x="-44437" y="478778"/>
                    <a:pt x="9211" y="210614"/>
                    <a:pt x="196491" y="89007"/>
                  </a:cubicBezTo>
                  <a:cubicBezTo>
                    <a:pt x="307482" y="16936"/>
                    <a:pt x="445883" y="3753"/>
                    <a:pt x="578182" y="777"/>
                  </a:cubicBezTo>
                  <a:cubicBezTo>
                    <a:pt x="952097" y="-7628"/>
                    <a:pt x="1332260" y="51396"/>
                    <a:pt x="1669276" y="213574"/>
                  </a:cubicBezTo>
                  <a:cubicBezTo>
                    <a:pt x="2006300" y="375753"/>
                    <a:pt x="2297627" y="646801"/>
                    <a:pt x="2445804" y="990209"/>
                  </a:cubicBezTo>
                  <a:cubicBezTo>
                    <a:pt x="2593982" y="1333616"/>
                    <a:pt x="2586288" y="1749723"/>
                    <a:pt x="2390316" y="2068286"/>
                  </a:cubicBezTo>
                  <a:cubicBezTo>
                    <a:pt x="2342423" y="2146134"/>
                    <a:pt x="2259358" y="2233864"/>
                    <a:pt x="2157832" y="2193278"/>
                  </a:cubicBezTo>
                  <a:cubicBezTo>
                    <a:pt x="2086246" y="2164663"/>
                    <a:pt x="2090925" y="2105760"/>
                    <a:pt x="2081907" y="2039020"/>
                  </a:cubicBezTo>
                  <a:cubicBezTo>
                    <a:pt x="2055261" y="1841708"/>
                    <a:pt x="1933934" y="1674010"/>
                    <a:pt x="1773331" y="15598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37" name="Google Shape;337;p19"/>
            <p:cNvSpPr/>
            <p:nvPr/>
          </p:nvSpPr>
          <p:spPr>
            <a:xfrm rot="10800000">
              <a:off x="-1950511" y="3213524"/>
              <a:ext cx="3948978" cy="3124659"/>
            </a:xfrm>
            <a:custGeom>
              <a:avLst/>
              <a:gdLst/>
              <a:ahLst/>
              <a:cxnLst/>
              <a:rect l="l" t="t" r="r" b="b"/>
              <a:pathLst>
                <a:path w="2997327" h="2371658" extrusionOk="0">
                  <a:moveTo>
                    <a:pt x="2119723" y="2358427"/>
                  </a:moveTo>
                  <a:cubicBezTo>
                    <a:pt x="1840617" y="2314509"/>
                    <a:pt x="1580351" y="2160509"/>
                    <a:pt x="1407511" y="1937005"/>
                  </a:cubicBezTo>
                  <a:cubicBezTo>
                    <a:pt x="1305380" y="1804933"/>
                    <a:pt x="1234218" y="1652107"/>
                    <a:pt x="1149032" y="1508518"/>
                  </a:cubicBezTo>
                  <a:cubicBezTo>
                    <a:pt x="1063847" y="1364929"/>
                    <a:pt x="959557" y="1225778"/>
                    <a:pt x="813825" y="1144303"/>
                  </a:cubicBezTo>
                  <a:cubicBezTo>
                    <a:pt x="690053" y="1075109"/>
                    <a:pt x="546517" y="1052953"/>
                    <a:pt x="409925" y="1014874"/>
                  </a:cubicBezTo>
                  <a:cubicBezTo>
                    <a:pt x="273333" y="976786"/>
                    <a:pt x="133076" y="915082"/>
                    <a:pt x="56674" y="795618"/>
                  </a:cubicBezTo>
                  <a:cubicBezTo>
                    <a:pt x="-22469" y="671868"/>
                    <a:pt x="-14814" y="504639"/>
                    <a:pt x="55379" y="375611"/>
                  </a:cubicBezTo>
                  <a:cubicBezTo>
                    <a:pt x="125572" y="246576"/>
                    <a:pt x="250488" y="153493"/>
                    <a:pt x="386588" y="98247"/>
                  </a:cubicBezTo>
                  <a:cubicBezTo>
                    <a:pt x="522695" y="43002"/>
                    <a:pt x="670259" y="22413"/>
                    <a:pt x="816695" y="10843"/>
                  </a:cubicBezTo>
                  <a:cubicBezTo>
                    <a:pt x="1147737" y="-15310"/>
                    <a:pt x="1485163" y="2946"/>
                    <a:pt x="1803468" y="97574"/>
                  </a:cubicBezTo>
                  <a:cubicBezTo>
                    <a:pt x="2121775" y="192201"/>
                    <a:pt x="2420719" y="366321"/>
                    <a:pt x="2636113" y="619060"/>
                  </a:cubicBezTo>
                  <a:cubicBezTo>
                    <a:pt x="2847305" y="866870"/>
                    <a:pt x="2965997" y="1184616"/>
                    <a:pt x="2991848" y="1507594"/>
                  </a:cubicBezTo>
                  <a:cubicBezTo>
                    <a:pt x="3004857" y="1670136"/>
                    <a:pt x="2994710" y="1834631"/>
                    <a:pt x="2961333" y="1994249"/>
                  </a:cubicBezTo>
                  <a:cubicBezTo>
                    <a:pt x="2949838" y="2049222"/>
                    <a:pt x="2943076" y="2139708"/>
                    <a:pt x="2908397" y="2185171"/>
                  </a:cubicBezTo>
                  <a:cubicBezTo>
                    <a:pt x="2867439" y="2238857"/>
                    <a:pt x="2757925" y="2272992"/>
                    <a:pt x="2697015" y="2296298"/>
                  </a:cubicBezTo>
                  <a:cubicBezTo>
                    <a:pt x="2514279" y="2366211"/>
                    <a:pt x="2313173" y="2388867"/>
                    <a:pt x="2119738" y="2358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38" name="Google Shape;338;p19"/>
            <p:cNvSpPr/>
            <p:nvPr/>
          </p:nvSpPr>
          <p:spPr>
            <a:xfrm>
              <a:off x="-1440096" y="4073852"/>
              <a:ext cx="3093921" cy="2264342"/>
            </a:xfrm>
            <a:custGeom>
              <a:avLst/>
              <a:gdLst/>
              <a:ahLst/>
              <a:cxnLst/>
              <a:rect l="l" t="t" r="r" b="b"/>
              <a:pathLst>
                <a:path w="3093921" h="2264342" extrusionOk="0">
                  <a:moveTo>
                    <a:pt x="813350" y="1979"/>
                  </a:moveTo>
                  <a:cubicBezTo>
                    <a:pt x="1095371" y="19062"/>
                    <a:pt x="1369145" y="147529"/>
                    <a:pt x="1562528" y="353527"/>
                  </a:cubicBezTo>
                  <a:cubicBezTo>
                    <a:pt x="1676797" y="475255"/>
                    <a:pt x="1762218" y="620585"/>
                    <a:pt x="1860715" y="755398"/>
                  </a:cubicBezTo>
                  <a:cubicBezTo>
                    <a:pt x="1959212" y="890203"/>
                    <a:pt x="2076306" y="1018769"/>
                    <a:pt x="2229140" y="1085963"/>
                  </a:cubicBezTo>
                  <a:cubicBezTo>
                    <a:pt x="2358955" y="1143034"/>
                    <a:pt x="2503945" y="1151385"/>
                    <a:pt x="2643551" y="1176260"/>
                  </a:cubicBezTo>
                  <a:cubicBezTo>
                    <a:pt x="2783156" y="1201134"/>
                    <a:pt x="2928661" y="1249179"/>
                    <a:pt x="3016110" y="1360806"/>
                  </a:cubicBezTo>
                  <a:cubicBezTo>
                    <a:pt x="3106695" y="1476438"/>
                    <a:pt x="3115039" y="1643629"/>
                    <a:pt x="3057476" y="1778775"/>
                  </a:cubicBezTo>
                  <a:cubicBezTo>
                    <a:pt x="2999914" y="1913920"/>
                    <a:pt x="2884455" y="2018498"/>
                    <a:pt x="2754239" y="2086480"/>
                  </a:cubicBezTo>
                  <a:cubicBezTo>
                    <a:pt x="2624030" y="2154462"/>
                    <a:pt x="2479093" y="2189036"/>
                    <a:pt x="2334437" y="2214523"/>
                  </a:cubicBezTo>
                  <a:cubicBezTo>
                    <a:pt x="2007400" y="2272147"/>
                    <a:pt x="1669771" y="2286170"/>
                    <a:pt x="1343893" y="2222345"/>
                  </a:cubicBezTo>
                  <a:cubicBezTo>
                    <a:pt x="1018015" y="2158520"/>
                    <a:pt x="703813" y="2013720"/>
                    <a:pt x="465293" y="1782682"/>
                  </a:cubicBezTo>
                  <a:cubicBezTo>
                    <a:pt x="231423" y="1556157"/>
                    <a:pt x="82950" y="1251185"/>
                    <a:pt x="26395" y="932152"/>
                  </a:cubicBezTo>
                  <a:cubicBezTo>
                    <a:pt x="-2061" y="771594"/>
                    <a:pt x="-7664" y="606887"/>
                    <a:pt x="10342" y="444800"/>
                  </a:cubicBezTo>
                  <a:cubicBezTo>
                    <a:pt x="16544" y="388979"/>
                    <a:pt x="14635" y="298266"/>
                    <a:pt x="44818" y="249699"/>
                  </a:cubicBezTo>
                  <a:cubicBezTo>
                    <a:pt x="80467" y="192348"/>
                    <a:pt x="186225" y="147923"/>
                    <a:pt x="244636" y="118907"/>
                  </a:cubicBezTo>
                  <a:cubicBezTo>
                    <a:pt x="419868" y="31882"/>
                    <a:pt x="617893" y="-9863"/>
                    <a:pt x="813357" y="197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39" name="Google Shape;339;p19"/>
            <p:cNvSpPr/>
            <p:nvPr/>
          </p:nvSpPr>
          <p:spPr>
            <a:xfrm>
              <a:off x="-1362316" y="3724032"/>
              <a:ext cx="2326696" cy="2517627"/>
            </a:xfrm>
            <a:custGeom>
              <a:avLst/>
              <a:gdLst/>
              <a:ahLst/>
              <a:cxnLst/>
              <a:rect l="l" t="t" r="r" b="b"/>
              <a:pathLst>
                <a:path w="2326696" h="2517627" extrusionOk="0">
                  <a:moveTo>
                    <a:pt x="800137" y="722496"/>
                  </a:moveTo>
                  <a:cubicBezTo>
                    <a:pt x="951563" y="886613"/>
                    <a:pt x="1153941" y="993682"/>
                    <a:pt x="1356614" y="1087416"/>
                  </a:cubicBezTo>
                  <a:cubicBezTo>
                    <a:pt x="1559287" y="1181150"/>
                    <a:pt x="1768541" y="1265912"/>
                    <a:pt x="1949369" y="1396931"/>
                  </a:cubicBezTo>
                  <a:cubicBezTo>
                    <a:pt x="2130197" y="1527950"/>
                    <a:pt x="2283304" y="1714321"/>
                    <a:pt x="2319710" y="1934637"/>
                  </a:cubicBezTo>
                  <a:cubicBezTo>
                    <a:pt x="2356117" y="2154953"/>
                    <a:pt x="2248366" y="2406299"/>
                    <a:pt x="2040037" y="2486707"/>
                  </a:cubicBezTo>
                  <a:cubicBezTo>
                    <a:pt x="1916574" y="2534358"/>
                    <a:pt x="1778430" y="2518737"/>
                    <a:pt x="1648350" y="2494385"/>
                  </a:cubicBezTo>
                  <a:cubicBezTo>
                    <a:pt x="1280727" y="2425555"/>
                    <a:pt x="920896" y="2289463"/>
                    <a:pt x="624526" y="2061309"/>
                  </a:cubicBezTo>
                  <a:cubicBezTo>
                    <a:pt x="328156" y="1833156"/>
                    <a:pt x="98943" y="1507891"/>
                    <a:pt x="24707" y="1141321"/>
                  </a:cubicBezTo>
                  <a:cubicBezTo>
                    <a:pt x="-49522" y="774751"/>
                    <a:pt x="43758" y="369162"/>
                    <a:pt x="301170" y="97818"/>
                  </a:cubicBezTo>
                  <a:cubicBezTo>
                    <a:pt x="364078" y="31510"/>
                    <a:pt x="463439" y="-37214"/>
                    <a:pt x="554424" y="23415"/>
                  </a:cubicBezTo>
                  <a:cubicBezTo>
                    <a:pt x="618575" y="66167"/>
                    <a:pt x="601863" y="122844"/>
                    <a:pt x="596926" y="190007"/>
                  </a:cubicBezTo>
                  <a:cubicBezTo>
                    <a:pt x="582342" y="388577"/>
                    <a:pt x="666506" y="577674"/>
                    <a:pt x="800137" y="722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grpSp>
        <p:nvGrpSpPr>
          <p:cNvPr id="340" name="Google Shape;340;p19"/>
          <p:cNvGrpSpPr/>
          <p:nvPr/>
        </p:nvGrpSpPr>
        <p:grpSpPr>
          <a:xfrm flipH="1">
            <a:off x="225831" y="4518733"/>
            <a:ext cx="522811" cy="427042"/>
            <a:chOff x="5006556" y="3928108"/>
            <a:chExt cx="522811" cy="427042"/>
          </a:xfrm>
        </p:grpSpPr>
        <p:sp>
          <p:nvSpPr>
            <p:cNvPr id="341" name="Google Shape;341;p19"/>
            <p:cNvSpPr/>
            <p:nvPr/>
          </p:nvSpPr>
          <p:spPr>
            <a:xfrm rot="5400000">
              <a:off x="5419868" y="3928108"/>
              <a:ext cx="109500" cy="1095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42" name="Google Shape;342;p19"/>
            <p:cNvSpPr/>
            <p:nvPr/>
          </p:nvSpPr>
          <p:spPr>
            <a:xfrm rot="5400000">
              <a:off x="5006556" y="4168550"/>
              <a:ext cx="109500" cy="1095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43" name="Google Shape;343;p19"/>
            <p:cNvSpPr/>
            <p:nvPr/>
          </p:nvSpPr>
          <p:spPr>
            <a:xfrm rot="5400000">
              <a:off x="5313643" y="4245650"/>
              <a:ext cx="109500" cy="1095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344" name="Google Shape;344;p19"/>
            <p:cNvCxnSpPr>
              <a:stCxn id="341" idx="6"/>
              <a:endCxn id="343" idx="2"/>
            </p:cNvCxnSpPr>
            <p:nvPr/>
          </p:nvCxnSpPr>
          <p:spPr>
            <a:xfrm flipH="1">
              <a:off x="5368418" y="4037608"/>
              <a:ext cx="106200" cy="207900"/>
            </a:xfrm>
            <a:prstGeom prst="straightConnector1">
              <a:avLst/>
            </a:prstGeom>
            <a:noFill/>
            <a:ln w="19050" cap="flat" cmpd="sng">
              <a:solidFill>
                <a:srgbClr val="001A7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19"/>
            <p:cNvCxnSpPr>
              <a:stCxn id="343" idx="4"/>
              <a:endCxn id="342" idx="0"/>
            </p:cNvCxnSpPr>
            <p:nvPr/>
          </p:nvCxnSpPr>
          <p:spPr>
            <a:xfrm rot="10800000">
              <a:off x="5115943" y="4223300"/>
              <a:ext cx="197700" cy="77100"/>
            </a:xfrm>
            <a:prstGeom prst="straightConnector1">
              <a:avLst/>
            </a:prstGeom>
            <a:noFill/>
            <a:ln w="19050" cap="flat" cmpd="sng">
              <a:solidFill>
                <a:srgbClr val="001A7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46" name="Google Shape;346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0"/>
          <p:cNvSpPr txBox="1">
            <a:spLocks noGrp="1"/>
          </p:cNvSpPr>
          <p:nvPr>
            <p:ph type="title"/>
          </p:nvPr>
        </p:nvSpPr>
        <p:spPr>
          <a:xfrm>
            <a:off x="5360700" y="1677178"/>
            <a:ext cx="3069900" cy="10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20"/>
          <p:cNvSpPr txBox="1">
            <a:spLocks noGrp="1"/>
          </p:cNvSpPr>
          <p:nvPr>
            <p:ph type="subTitle" idx="1"/>
          </p:nvPr>
        </p:nvSpPr>
        <p:spPr>
          <a:xfrm>
            <a:off x="5360850" y="2737978"/>
            <a:ext cx="3069900" cy="10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0" name="Google Shape;350;p20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sp>
          <p:nvSpPr>
            <p:cNvPr id="351" name="Google Shape;351;p20"/>
            <p:cNvSpPr/>
            <p:nvPr/>
          </p:nvSpPr>
          <p:spPr>
            <a:xfrm rot="10800000">
              <a:off x="6880049" y="-1220800"/>
              <a:ext cx="4076241" cy="2983271"/>
            </a:xfrm>
            <a:custGeom>
              <a:avLst/>
              <a:gdLst/>
              <a:ahLst/>
              <a:cxnLst/>
              <a:rect l="l" t="t" r="r" b="b"/>
              <a:pathLst>
                <a:path w="3093921" h="2264342" extrusionOk="0">
                  <a:moveTo>
                    <a:pt x="813350" y="1979"/>
                  </a:moveTo>
                  <a:cubicBezTo>
                    <a:pt x="1095371" y="19062"/>
                    <a:pt x="1369145" y="147529"/>
                    <a:pt x="1562528" y="353527"/>
                  </a:cubicBezTo>
                  <a:cubicBezTo>
                    <a:pt x="1676797" y="475255"/>
                    <a:pt x="1762218" y="620585"/>
                    <a:pt x="1860715" y="755398"/>
                  </a:cubicBezTo>
                  <a:cubicBezTo>
                    <a:pt x="1959212" y="890203"/>
                    <a:pt x="2076306" y="1018769"/>
                    <a:pt x="2229140" y="1085963"/>
                  </a:cubicBezTo>
                  <a:cubicBezTo>
                    <a:pt x="2358955" y="1143034"/>
                    <a:pt x="2503945" y="1151385"/>
                    <a:pt x="2643551" y="1176260"/>
                  </a:cubicBezTo>
                  <a:cubicBezTo>
                    <a:pt x="2783156" y="1201134"/>
                    <a:pt x="2928661" y="1249179"/>
                    <a:pt x="3016110" y="1360806"/>
                  </a:cubicBezTo>
                  <a:cubicBezTo>
                    <a:pt x="3106695" y="1476438"/>
                    <a:pt x="3115039" y="1643629"/>
                    <a:pt x="3057476" y="1778775"/>
                  </a:cubicBezTo>
                  <a:cubicBezTo>
                    <a:pt x="2999914" y="1913920"/>
                    <a:pt x="2884455" y="2018498"/>
                    <a:pt x="2754239" y="2086480"/>
                  </a:cubicBezTo>
                  <a:cubicBezTo>
                    <a:pt x="2624030" y="2154462"/>
                    <a:pt x="2479093" y="2189036"/>
                    <a:pt x="2334437" y="2214523"/>
                  </a:cubicBezTo>
                  <a:cubicBezTo>
                    <a:pt x="2007400" y="2272147"/>
                    <a:pt x="1669771" y="2286170"/>
                    <a:pt x="1343893" y="2222345"/>
                  </a:cubicBezTo>
                  <a:cubicBezTo>
                    <a:pt x="1018015" y="2158520"/>
                    <a:pt x="703813" y="2013720"/>
                    <a:pt x="465293" y="1782682"/>
                  </a:cubicBezTo>
                  <a:cubicBezTo>
                    <a:pt x="231423" y="1556157"/>
                    <a:pt x="82950" y="1251185"/>
                    <a:pt x="26395" y="932152"/>
                  </a:cubicBezTo>
                  <a:cubicBezTo>
                    <a:pt x="-2061" y="771594"/>
                    <a:pt x="-7664" y="606887"/>
                    <a:pt x="10342" y="444800"/>
                  </a:cubicBezTo>
                  <a:cubicBezTo>
                    <a:pt x="16544" y="388979"/>
                    <a:pt x="14635" y="298266"/>
                    <a:pt x="44818" y="249699"/>
                  </a:cubicBezTo>
                  <a:cubicBezTo>
                    <a:pt x="80467" y="192348"/>
                    <a:pt x="186225" y="147923"/>
                    <a:pt x="244636" y="118907"/>
                  </a:cubicBezTo>
                  <a:cubicBezTo>
                    <a:pt x="419868" y="31882"/>
                    <a:pt x="617893" y="-9863"/>
                    <a:pt x="813357" y="19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52" name="Google Shape;352;p20"/>
            <p:cNvSpPr/>
            <p:nvPr/>
          </p:nvSpPr>
          <p:spPr>
            <a:xfrm>
              <a:off x="7768342" y="-1165905"/>
              <a:ext cx="2997327" cy="2371658"/>
            </a:xfrm>
            <a:custGeom>
              <a:avLst/>
              <a:gdLst/>
              <a:ahLst/>
              <a:cxnLst/>
              <a:rect l="l" t="t" r="r" b="b"/>
              <a:pathLst>
                <a:path w="2997327" h="2371658" extrusionOk="0">
                  <a:moveTo>
                    <a:pt x="2119723" y="2358427"/>
                  </a:moveTo>
                  <a:cubicBezTo>
                    <a:pt x="1840617" y="2314509"/>
                    <a:pt x="1580351" y="2160509"/>
                    <a:pt x="1407511" y="1937005"/>
                  </a:cubicBezTo>
                  <a:cubicBezTo>
                    <a:pt x="1305380" y="1804933"/>
                    <a:pt x="1234218" y="1652107"/>
                    <a:pt x="1149032" y="1508518"/>
                  </a:cubicBezTo>
                  <a:cubicBezTo>
                    <a:pt x="1063847" y="1364929"/>
                    <a:pt x="959557" y="1225778"/>
                    <a:pt x="813825" y="1144303"/>
                  </a:cubicBezTo>
                  <a:cubicBezTo>
                    <a:pt x="690053" y="1075109"/>
                    <a:pt x="546517" y="1052953"/>
                    <a:pt x="409925" y="1014874"/>
                  </a:cubicBezTo>
                  <a:cubicBezTo>
                    <a:pt x="273333" y="976786"/>
                    <a:pt x="133076" y="915082"/>
                    <a:pt x="56674" y="795618"/>
                  </a:cubicBezTo>
                  <a:cubicBezTo>
                    <a:pt x="-22469" y="671868"/>
                    <a:pt x="-14814" y="504639"/>
                    <a:pt x="55379" y="375611"/>
                  </a:cubicBezTo>
                  <a:cubicBezTo>
                    <a:pt x="125572" y="246576"/>
                    <a:pt x="250488" y="153493"/>
                    <a:pt x="386588" y="98247"/>
                  </a:cubicBezTo>
                  <a:cubicBezTo>
                    <a:pt x="522695" y="43002"/>
                    <a:pt x="670259" y="22413"/>
                    <a:pt x="816695" y="10843"/>
                  </a:cubicBezTo>
                  <a:cubicBezTo>
                    <a:pt x="1147737" y="-15310"/>
                    <a:pt x="1485163" y="2946"/>
                    <a:pt x="1803468" y="97574"/>
                  </a:cubicBezTo>
                  <a:cubicBezTo>
                    <a:pt x="2121775" y="192201"/>
                    <a:pt x="2420719" y="366321"/>
                    <a:pt x="2636113" y="619060"/>
                  </a:cubicBezTo>
                  <a:cubicBezTo>
                    <a:pt x="2847305" y="866870"/>
                    <a:pt x="2965997" y="1184616"/>
                    <a:pt x="2991848" y="1507594"/>
                  </a:cubicBezTo>
                  <a:cubicBezTo>
                    <a:pt x="3004857" y="1670136"/>
                    <a:pt x="2994710" y="1834631"/>
                    <a:pt x="2961333" y="1994249"/>
                  </a:cubicBezTo>
                  <a:cubicBezTo>
                    <a:pt x="2949838" y="2049222"/>
                    <a:pt x="2943076" y="2139708"/>
                    <a:pt x="2908397" y="2185171"/>
                  </a:cubicBezTo>
                  <a:cubicBezTo>
                    <a:pt x="2867439" y="2238857"/>
                    <a:pt x="2757925" y="2272992"/>
                    <a:pt x="2697015" y="2296298"/>
                  </a:cubicBezTo>
                  <a:cubicBezTo>
                    <a:pt x="2514279" y="2366211"/>
                    <a:pt x="2313173" y="2388867"/>
                    <a:pt x="2119738" y="235843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7644056" y="-860227"/>
              <a:ext cx="2548206" cy="2203537"/>
            </a:xfrm>
            <a:custGeom>
              <a:avLst/>
              <a:gdLst/>
              <a:ahLst/>
              <a:cxnLst/>
              <a:rect l="l" t="t" r="r" b="b"/>
              <a:pathLst>
                <a:path w="2548206" h="2203537" extrusionOk="0">
                  <a:moveTo>
                    <a:pt x="1773331" y="1559838"/>
                  </a:moveTo>
                  <a:cubicBezTo>
                    <a:pt x="1591337" y="1430447"/>
                    <a:pt x="1371240" y="1367387"/>
                    <a:pt x="1153597" y="1317427"/>
                  </a:cubicBezTo>
                  <a:cubicBezTo>
                    <a:pt x="935954" y="1267467"/>
                    <a:pt x="713729" y="1227645"/>
                    <a:pt x="509784" y="1136705"/>
                  </a:cubicBezTo>
                  <a:cubicBezTo>
                    <a:pt x="305839" y="1045765"/>
                    <a:pt x="117613" y="894945"/>
                    <a:pt x="36592" y="686858"/>
                  </a:cubicBezTo>
                  <a:cubicBezTo>
                    <a:pt x="-44437" y="478778"/>
                    <a:pt x="9211" y="210614"/>
                    <a:pt x="196491" y="89007"/>
                  </a:cubicBezTo>
                  <a:cubicBezTo>
                    <a:pt x="307482" y="16936"/>
                    <a:pt x="445883" y="3753"/>
                    <a:pt x="578182" y="777"/>
                  </a:cubicBezTo>
                  <a:cubicBezTo>
                    <a:pt x="952097" y="-7628"/>
                    <a:pt x="1332260" y="51396"/>
                    <a:pt x="1669276" y="213574"/>
                  </a:cubicBezTo>
                  <a:cubicBezTo>
                    <a:pt x="2006300" y="375753"/>
                    <a:pt x="2297627" y="646801"/>
                    <a:pt x="2445804" y="990209"/>
                  </a:cubicBezTo>
                  <a:cubicBezTo>
                    <a:pt x="2593982" y="1333616"/>
                    <a:pt x="2586288" y="1749723"/>
                    <a:pt x="2390316" y="2068286"/>
                  </a:cubicBezTo>
                  <a:cubicBezTo>
                    <a:pt x="2342423" y="2146134"/>
                    <a:pt x="2259358" y="2233864"/>
                    <a:pt x="2157832" y="2193278"/>
                  </a:cubicBezTo>
                  <a:cubicBezTo>
                    <a:pt x="2086246" y="2164663"/>
                    <a:pt x="2090925" y="2105760"/>
                    <a:pt x="2081907" y="2039020"/>
                  </a:cubicBezTo>
                  <a:cubicBezTo>
                    <a:pt x="2055261" y="1841708"/>
                    <a:pt x="1933934" y="1674010"/>
                    <a:pt x="1773331" y="15598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54" name="Google Shape;354;p20"/>
            <p:cNvSpPr/>
            <p:nvPr/>
          </p:nvSpPr>
          <p:spPr>
            <a:xfrm rot="10800000">
              <a:off x="-1950511" y="3213524"/>
              <a:ext cx="3948978" cy="3124659"/>
            </a:xfrm>
            <a:custGeom>
              <a:avLst/>
              <a:gdLst/>
              <a:ahLst/>
              <a:cxnLst/>
              <a:rect l="l" t="t" r="r" b="b"/>
              <a:pathLst>
                <a:path w="2997327" h="2371658" extrusionOk="0">
                  <a:moveTo>
                    <a:pt x="2119723" y="2358427"/>
                  </a:moveTo>
                  <a:cubicBezTo>
                    <a:pt x="1840617" y="2314509"/>
                    <a:pt x="1580351" y="2160509"/>
                    <a:pt x="1407511" y="1937005"/>
                  </a:cubicBezTo>
                  <a:cubicBezTo>
                    <a:pt x="1305380" y="1804933"/>
                    <a:pt x="1234218" y="1652107"/>
                    <a:pt x="1149032" y="1508518"/>
                  </a:cubicBezTo>
                  <a:cubicBezTo>
                    <a:pt x="1063847" y="1364929"/>
                    <a:pt x="959557" y="1225778"/>
                    <a:pt x="813825" y="1144303"/>
                  </a:cubicBezTo>
                  <a:cubicBezTo>
                    <a:pt x="690053" y="1075109"/>
                    <a:pt x="546517" y="1052953"/>
                    <a:pt x="409925" y="1014874"/>
                  </a:cubicBezTo>
                  <a:cubicBezTo>
                    <a:pt x="273333" y="976786"/>
                    <a:pt x="133076" y="915082"/>
                    <a:pt x="56674" y="795618"/>
                  </a:cubicBezTo>
                  <a:cubicBezTo>
                    <a:pt x="-22469" y="671868"/>
                    <a:pt x="-14814" y="504639"/>
                    <a:pt x="55379" y="375611"/>
                  </a:cubicBezTo>
                  <a:cubicBezTo>
                    <a:pt x="125572" y="246576"/>
                    <a:pt x="250488" y="153493"/>
                    <a:pt x="386588" y="98247"/>
                  </a:cubicBezTo>
                  <a:cubicBezTo>
                    <a:pt x="522695" y="43002"/>
                    <a:pt x="670259" y="22413"/>
                    <a:pt x="816695" y="10843"/>
                  </a:cubicBezTo>
                  <a:cubicBezTo>
                    <a:pt x="1147737" y="-15310"/>
                    <a:pt x="1485163" y="2946"/>
                    <a:pt x="1803468" y="97574"/>
                  </a:cubicBezTo>
                  <a:cubicBezTo>
                    <a:pt x="2121775" y="192201"/>
                    <a:pt x="2420719" y="366321"/>
                    <a:pt x="2636113" y="619060"/>
                  </a:cubicBezTo>
                  <a:cubicBezTo>
                    <a:pt x="2847305" y="866870"/>
                    <a:pt x="2965997" y="1184616"/>
                    <a:pt x="2991848" y="1507594"/>
                  </a:cubicBezTo>
                  <a:cubicBezTo>
                    <a:pt x="3004857" y="1670136"/>
                    <a:pt x="2994710" y="1834631"/>
                    <a:pt x="2961333" y="1994249"/>
                  </a:cubicBezTo>
                  <a:cubicBezTo>
                    <a:pt x="2949838" y="2049222"/>
                    <a:pt x="2943076" y="2139708"/>
                    <a:pt x="2908397" y="2185171"/>
                  </a:cubicBezTo>
                  <a:cubicBezTo>
                    <a:pt x="2867439" y="2238857"/>
                    <a:pt x="2757925" y="2272992"/>
                    <a:pt x="2697015" y="2296298"/>
                  </a:cubicBezTo>
                  <a:cubicBezTo>
                    <a:pt x="2514279" y="2366211"/>
                    <a:pt x="2313173" y="2388867"/>
                    <a:pt x="2119738" y="2358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-1440096" y="4073852"/>
              <a:ext cx="3093921" cy="2264342"/>
            </a:xfrm>
            <a:custGeom>
              <a:avLst/>
              <a:gdLst/>
              <a:ahLst/>
              <a:cxnLst/>
              <a:rect l="l" t="t" r="r" b="b"/>
              <a:pathLst>
                <a:path w="3093921" h="2264342" extrusionOk="0">
                  <a:moveTo>
                    <a:pt x="813350" y="1979"/>
                  </a:moveTo>
                  <a:cubicBezTo>
                    <a:pt x="1095371" y="19062"/>
                    <a:pt x="1369145" y="147529"/>
                    <a:pt x="1562528" y="353527"/>
                  </a:cubicBezTo>
                  <a:cubicBezTo>
                    <a:pt x="1676797" y="475255"/>
                    <a:pt x="1762218" y="620585"/>
                    <a:pt x="1860715" y="755398"/>
                  </a:cubicBezTo>
                  <a:cubicBezTo>
                    <a:pt x="1959212" y="890203"/>
                    <a:pt x="2076306" y="1018769"/>
                    <a:pt x="2229140" y="1085963"/>
                  </a:cubicBezTo>
                  <a:cubicBezTo>
                    <a:pt x="2358955" y="1143034"/>
                    <a:pt x="2503945" y="1151385"/>
                    <a:pt x="2643551" y="1176260"/>
                  </a:cubicBezTo>
                  <a:cubicBezTo>
                    <a:pt x="2783156" y="1201134"/>
                    <a:pt x="2928661" y="1249179"/>
                    <a:pt x="3016110" y="1360806"/>
                  </a:cubicBezTo>
                  <a:cubicBezTo>
                    <a:pt x="3106695" y="1476438"/>
                    <a:pt x="3115039" y="1643629"/>
                    <a:pt x="3057476" y="1778775"/>
                  </a:cubicBezTo>
                  <a:cubicBezTo>
                    <a:pt x="2999914" y="1913920"/>
                    <a:pt x="2884455" y="2018498"/>
                    <a:pt x="2754239" y="2086480"/>
                  </a:cubicBezTo>
                  <a:cubicBezTo>
                    <a:pt x="2624030" y="2154462"/>
                    <a:pt x="2479093" y="2189036"/>
                    <a:pt x="2334437" y="2214523"/>
                  </a:cubicBezTo>
                  <a:cubicBezTo>
                    <a:pt x="2007400" y="2272147"/>
                    <a:pt x="1669771" y="2286170"/>
                    <a:pt x="1343893" y="2222345"/>
                  </a:cubicBezTo>
                  <a:cubicBezTo>
                    <a:pt x="1018015" y="2158520"/>
                    <a:pt x="703813" y="2013720"/>
                    <a:pt x="465293" y="1782682"/>
                  </a:cubicBezTo>
                  <a:cubicBezTo>
                    <a:pt x="231423" y="1556157"/>
                    <a:pt x="82950" y="1251185"/>
                    <a:pt x="26395" y="932152"/>
                  </a:cubicBezTo>
                  <a:cubicBezTo>
                    <a:pt x="-2061" y="771594"/>
                    <a:pt x="-7664" y="606887"/>
                    <a:pt x="10342" y="444800"/>
                  </a:cubicBezTo>
                  <a:cubicBezTo>
                    <a:pt x="16544" y="388979"/>
                    <a:pt x="14635" y="298266"/>
                    <a:pt x="44818" y="249699"/>
                  </a:cubicBezTo>
                  <a:cubicBezTo>
                    <a:pt x="80467" y="192348"/>
                    <a:pt x="186225" y="147923"/>
                    <a:pt x="244636" y="118907"/>
                  </a:cubicBezTo>
                  <a:cubicBezTo>
                    <a:pt x="419868" y="31882"/>
                    <a:pt x="617893" y="-9863"/>
                    <a:pt x="813357" y="197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56" name="Google Shape;356;p20"/>
            <p:cNvSpPr/>
            <p:nvPr/>
          </p:nvSpPr>
          <p:spPr>
            <a:xfrm>
              <a:off x="-1362316" y="3724032"/>
              <a:ext cx="2326696" cy="2517627"/>
            </a:xfrm>
            <a:custGeom>
              <a:avLst/>
              <a:gdLst/>
              <a:ahLst/>
              <a:cxnLst/>
              <a:rect l="l" t="t" r="r" b="b"/>
              <a:pathLst>
                <a:path w="2326696" h="2517627" extrusionOk="0">
                  <a:moveTo>
                    <a:pt x="800137" y="722496"/>
                  </a:moveTo>
                  <a:cubicBezTo>
                    <a:pt x="951563" y="886613"/>
                    <a:pt x="1153941" y="993682"/>
                    <a:pt x="1356614" y="1087416"/>
                  </a:cubicBezTo>
                  <a:cubicBezTo>
                    <a:pt x="1559287" y="1181150"/>
                    <a:pt x="1768541" y="1265912"/>
                    <a:pt x="1949369" y="1396931"/>
                  </a:cubicBezTo>
                  <a:cubicBezTo>
                    <a:pt x="2130197" y="1527950"/>
                    <a:pt x="2283304" y="1714321"/>
                    <a:pt x="2319710" y="1934637"/>
                  </a:cubicBezTo>
                  <a:cubicBezTo>
                    <a:pt x="2356117" y="2154953"/>
                    <a:pt x="2248366" y="2406299"/>
                    <a:pt x="2040037" y="2486707"/>
                  </a:cubicBezTo>
                  <a:cubicBezTo>
                    <a:pt x="1916574" y="2534358"/>
                    <a:pt x="1778430" y="2518737"/>
                    <a:pt x="1648350" y="2494385"/>
                  </a:cubicBezTo>
                  <a:cubicBezTo>
                    <a:pt x="1280727" y="2425555"/>
                    <a:pt x="920896" y="2289463"/>
                    <a:pt x="624526" y="2061309"/>
                  </a:cubicBezTo>
                  <a:cubicBezTo>
                    <a:pt x="328156" y="1833156"/>
                    <a:pt x="98943" y="1507891"/>
                    <a:pt x="24707" y="1141321"/>
                  </a:cubicBezTo>
                  <a:cubicBezTo>
                    <a:pt x="-49522" y="774751"/>
                    <a:pt x="43758" y="369162"/>
                    <a:pt x="301170" y="97818"/>
                  </a:cubicBezTo>
                  <a:cubicBezTo>
                    <a:pt x="364078" y="31510"/>
                    <a:pt x="463439" y="-37214"/>
                    <a:pt x="554424" y="23415"/>
                  </a:cubicBezTo>
                  <a:cubicBezTo>
                    <a:pt x="618575" y="66167"/>
                    <a:pt x="601863" y="122844"/>
                    <a:pt x="596926" y="190007"/>
                  </a:cubicBezTo>
                  <a:cubicBezTo>
                    <a:pt x="582342" y="388577"/>
                    <a:pt x="666506" y="577674"/>
                    <a:pt x="800137" y="722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grpSp>
        <p:nvGrpSpPr>
          <p:cNvPr id="357" name="Google Shape;357;p20"/>
          <p:cNvGrpSpPr/>
          <p:nvPr/>
        </p:nvGrpSpPr>
        <p:grpSpPr>
          <a:xfrm>
            <a:off x="8395356" y="4527808"/>
            <a:ext cx="522811" cy="427042"/>
            <a:chOff x="5006556" y="3928108"/>
            <a:chExt cx="522811" cy="427042"/>
          </a:xfrm>
        </p:grpSpPr>
        <p:sp>
          <p:nvSpPr>
            <p:cNvPr id="358" name="Google Shape;358;p20"/>
            <p:cNvSpPr/>
            <p:nvPr/>
          </p:nvSpPr>
          <p:spPr>
            <a:xfrm rot="5400000">
              <a:off x="5419868" y="3928108"/>
              <a:ext cx="109500" cy="1095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59" name="Google Shape;359;p20"/>
            <p:cNvSpPr/>
            <p:nvPr/>
          </p:nvSpPr>
          <p:spPr>
            <a:xfrm rot="5400000">
              <a:off x="5006556" y="4168550"/>
              <a:ext cx="109500" cy="1095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60" name="Google Shape;360;p20"/>
            <p:cNvSpPr/>
            <p:nvPr/>
          </p:nvSpPr>
          <p:spPr>
            <a:xfrm rot="5400000">
              <a:off x="5313643" y="4245650"/>
              <a:ext cx="109500" cy="1095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361" name="Google Shape;361;p20"/>
            <p:cNvCxnSpPr>
              <a:stCxn id="358" idx="6"/>
              <a:endCxn id="360" idx="2"/>
            </p:cNvCxnSpPr>
            <p:nvPr/>
          </p:nvCxnSpPr>
          <p:spPr>
            <a:xfrm flipH="1">
              <a:off x="5368418" y="4037608"/>
              <a:ext cx="106200" cy="207900"/>
            </a:xfrm>
            <a:prstGeom prst="straightConnector1">
              <a:avLst/>
            </a:prstGeom>
            <a:noFill/>
            <a:ln w="19050" cap="flat" cmpd="sng">
              <a:solidFill>
                <a:srgbClr val="001A7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2" name="Google Shape;362;p20"/>
            <p:cNvCxnSpPr>
              <a:stCxn id="360" idx="4"/>
              <a:endCxn id="359" idx="0"/>
            </p:cNvCxnSpPr>
            <p:nvPr/>
          </p:nvCxnSpPr>
          <p:spPr>
            <a:xfrm rot="10800000">
              <a:off x="5115943" y="4223300"/>
              <a:ext cx="197700" cy="77100"/>
            </a:xfrm>
            <a:prstGeom prst="straightConnector1">
              <a:avLst/>
            </a:prstGeom>
            <a:noFill/>
            <a:ln w="19050" cap="flat" cmpd="sng">
              <a:solidFill>
                <a:srgbClr val="001A7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63" name="Google Shape;363;p20"/>
          <p:cNvGrpSpPr/>
          <p:nvPr/>
        </p:nvGrpSpPr>
        <p:grpSpPr>
          <a:xfrm rot="5400000">
            <a:off x="211277" y="212274"/>
            <a:ext cx="835181" cy="806100"/>
            <a:chOff x="4620125" y="44900"/>
            <a:chExt cx="968550" cy="934825"/>
          </a:xfrm>
        </p:grpSpPr>
        <p:sp>
          <p:nvSpPr>
            <p:cNvPr id="364" name="Google Shape;364;p20"/>
            <p:cNvSpPr/>
            <p:nvPr/>
          </p:nvSpPr>
          <p:spPr>
            <a:xfrm>
              <a:off x="4620125" y="44900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65" name="Google Shape;365;p20"/>
            <p:cNvSpPr/>
            <p:nvPr/>
          </p:nvSpPr>
          <p:spPr>
            <a:xfrm>
              <a:off x="4989650" y="852825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66" name="Google Shape;366;p20"/>
            <p:cNvSpPr/>
            <p:nvPr/>
          </p:nvSpPr>
          <p:spPr>
            <a:xfrm>
              <a:off x="4898963" y="524213"/>
              <a:ext cx="126900" cy="126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67" name="Google Shape;367;p20"/>
            <p:cNvSpPr/>
            <p:nvPr/>
          </p:nvSpPr>
          <p:spPr>
            <a:xfrm>
              <a:off x="4988375" y="168088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368" name="Google Shape;368;p20"/>
            <p:cNvSpPr/>
            <p:nvPr/>
          </p:nvSpPr>
          <p:spPr>
            <a:xfrm>
              <a:off x="5461775" y="810575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369" name="Google Shape;369;p20"/>
            <p:cNvCxnSpPr>
              <a:stCxn id="364" idx="6"/>
              <a:endCxn id="367" idx="2"/>
            </p:cNvCxnSpPr>
            <p:nvPr/>
          </p:nvCxnSpPr>
          <p:spPr>
            <a:xfrm rot="-5400000" flipH="1">
              <a:off x="4806125" y="49250"/>
              <a:ext cx="123300" cy="241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20"/>
            <p:cNvCxnSpPr>
              <a:stCxn id="367" idx="4"/>
              <a:endCxn id="366" idx="0"/>
            </p:cNvCxnSpPr>
            <p:nvPr/>
          </p:nvCxnSpPr>
          <p:spPr>
            <a:xfrm rot="5400000">
              <a:off x="4892525" y="364888"/>
              <a:ext cx="229200" cy="89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1" name="Google Shape;371;p20"/>
            <p:cNvCxnSpPr>
              <a:stCxn id="366" idx="4"/>
              <a:endCxn id="365" idx="0"/>
            </p:cNvCxnSpPr>
            <p:nvPr/>
          </p:nvCxnSpPr>
          <p:spPr>
            <a:xfrm rot="-5400000" flipH="1">
              <a:off x="4906913" y="706613"/>
              <a:ext cx="201600" cy="90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2" name="Google Shape;372;p20"/>
            <p:cNvCxnSpPr>
              <a:stCxn id="365" idx="6"/>
              <a:endCxn id="368" idx="2"/>
            </p:cNvCxnSpPr>
            <p:nvPr/>
          </p:nvCxnSpPr>
          <p:spPr>
            <a:xfrm rot="-5400000">
              <a:off x="5268050" y="722475"/>
              <a:ext cx="42300" cy="345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73" name="Google Shape;373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 flipH="1">
            <a:off x="4839475" y="2307300"/>
            <a:ext cx="3591300" cy="99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48225" y="1086600"/>
            <a:ext cx="1582200" cy="915900"/>
          </a:xfrm>
          <a:prstGeom prst="rect">
            <a:avLst/>
          </a:prstGeom>
          <a:solidFill>
            <a:srgbClr val="405DED">
              <a:alpha val="1000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 flipH="1">
            <a:off x="4839475" y="3301200"/>
            <a:ext cx="3057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" name="Google Shape;31;p3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32" name="Google Shape;32;p3"/>
            <p:cNvGrpSpPr/>
            <p:nvPr/>
          </p:nvGrpSpPr>
          <p:grpSpPr>
            <a:xfrm>
              <a:off x="8710500" y="197725"/>
              <a:ext cx="207675" cy="866000"/>
              <a:chOff x="8484425" y="1540950"/>
              <a:chExt cx="207675" cy="866000"/>
            </a:xfrm>
          </p:grpSpPr>
          <p:sp>
            <p:nvSpPr>
              <p:cNvPr id="33" name="Google Shape;33;p3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4" name="Google Shape;34;p3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37" name="Google Shape;37;p3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38" name="Google Shape;38;p3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1" name="Google Shape;41;p3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44" name="Google Shape;44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21"/>
          <p:cNvSpPr txBox="1">
            <a:spLocks noGrp="1"/>
          </p:cNvSpPr>
          <p:nvPr>
            <p:ph type="subTitle" idx="1"/>
          </p:nvPr>
        </p:nvSpPr>
        <p:spPr>
          <a:xfrm>
            <a:off x="4182083" y="2424925"/>
            <a:ext cx="29754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1"/>
          <p:cNvSpPr txBox="1">
            <a:spLocks noGrp="1"/>
          </p:cNvSpPr>
          <p:nvPr>
            <p:ph type="subTitle" idx="2"/>
          </p:nvPr>
        </p:nvSpPr>
        <p:spPr>
          <a:xfrm>
            <a:off x="720000" y="2424925"/>
            <a:ext cx="29754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21"/>
          <p:cNvSpPr txBox="1">
            <a:spLocks noGrp="1"/>
          </p:cNvSpPr>
          <p:nvPr>
            <p:ph type="subTitle" idx="3"/>
          </p:nvPr>
        </p:nvSpPr>
        <p:spPr>
          <a:xfrm>
            <a:off x="720012" y="1942225"/>
            <a:ext cx="2975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79" name="Google Shape;379;p21"/>
          <p:cNvSpPr txBox="1">
            <a:spLocks noGrp="1"/>
          </p:cNvSpPr>
          <p:nvPr>
            <p:ph type="subTitle" idx="4"/>
          </p:nvPr>
        </p:nvSpPr>
        <p:spPr>
          <a:xfrm>
            <a:off x="4182099" y="1942225"/>
            <a:ext cx="2975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380" name="Google Shape;380;p21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381" name="Google Shape;381;p21"/>
            <p:cNvGrpSpPr/>
            <p:nvPr/>
          </p:nvGrpSpPr>
          <p:grpSpPr>
            <a:xfrm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382" name="Google Shape;382;p21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83" name="Google Shape;383;p21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84" name="Google Shape;384;p21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85" name="Google Shape;385;p21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86" name="Google Shape;386;p21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87" name="Google Shape;387;p21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388" name="Google Shape;388;p21"/>
            <p:cNvGrpSpPr/>
            <p:nvPr/>
          </p:nvGrpSpPr>
          <p:grpSpPr>
            <a:xfrm flipH="1">
              <a:off x="8573093" y="4632712"/>
              <a:ext cx="345082" cy="313063"/>
              <a:chOff x="7902894" y="4321850"/>
              <a:chExt cx="345082" cy="313063"/>
            </a:xfrm>
          </p:grpSpPr>
          <p:sp>
            <p:nvSpPr>
              <p:cNvPr id="389" name="Google Shape;389;p21"/>
              <p:cNvSpPr/>
              <p:nvPr/>
            </p:nvSpPr>
            <p:spPr>
              <a:xfrm rot="5400000">
                <a:off x="7902894" y="4321850"/>
                <a:ext cx="109500" cy="109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90" name="Google Shape;390;p21"/>
              <p:cNvSpPr/>
              <p:nvPr/>
            </p:nvSpPr>
            <p:spPr>
              <a:xfrm rot="5400000">
                <a:off x="8138476" y="4525413"/>
                <a:ext cx="109500" cy="1095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cxnSp>
            <p:nvCxnSpPr>
              <p:cNvPr id="391" name="Google Shape;391;p21"/>
              <p:cNvCxnSpPr>
                <a:stCxn id="389" idx="7"/>
                <a:endCxn id="390" idx="3"/>
              </p:cNvCxnSpPr>
              <p:nvPr/>
            </p:nvCxnSpPr>
            <p:spPr>
              <a:xfrm>
                <a:off x="7996358" y="4415314"/>
                <a:ext cx="158100" cy="126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92" name="Google Shape;392;p21"/>
            <p:cNvGrpSpPr/>
            <p:nvPr/>
          </p:nvGrpSpPr>
          <p:grpSpPr>
            <a:xfrm flipH="1">
              <a:off x="225825" y="197725"/>
              <a:ext cx="207675" cy="866000"/>
              <a:chOff x="8484425" y="1540950"/>
              <a:chExt cx="207675" cy="866000"/>
            </a:xfrm>
          </p:grpSpPr>
          <p:sp>
            <p:nvSpPr>
              <p:cNvPr id="393" name="Google Shape;393;p21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94" name="Google Shape;394;p21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95" name="Google Shape;395;p21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396" name="Google Shape;396;p21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397" name="Google Shape;397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2"/>
          <p:cNvSpPr txBox="1">
            <a:spLocks noGrp="1"/>
          </p:cNvSpPr>
          <p:nvPr>
            <p:ph type="subTitle" idx="1"/>
          </p:nvPr>
        </p:nvSpPr>
        <p:spPr>
          <a:xfrm>
            <a:off x="4494176" y="1619825"/>
            <a:ext cx="3254100" cy="21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22"/>
          <p:cNvSpPr txBox="1">
            <a:spLocks noGrp="1"/>
          </p:cNvSpPr>
          <p:nvPr>
            <p:ph type="subTitle" idx="2"/>
          </p:nvPr>
        </p:nvSpPr>
        <p:spPr>
          <a:xfrm>
            <a:off x="720000" y="1619825"/>
            <a:ext cx="3254100" cy="21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02" name="Google Shape;402;p22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403" name="Google Shape;403;p22"/>
            <p:cNvGrpSpPr/>
            <p:nvPr/>
          </p:nvGrpSpPr>
          <p:grpSpPr>
            <a:xfrm>
              <a:off x="-1950511" y="-1220800"/>
              <a:ext cx="12906801" cy="7558994"/>
              <a:chOff x="-1950511" y="-1220800"/>
              <a:chExt cx="12906801" cy="7558994"/>
            </a:xfrm>
          </p:grpSpPr>
          <p:grpSp>
            <p:nvGrpSpPr>
              <p:cNvPr id="404" name="Google Shape;404;p22"/>
              <p:cNvGrpSpPr/>
              <p:nvPr/>
            </p:nvGrpSpPr>
            <p:grpSpPr>
              <a:xfrm>
                <a:off x="-1950511" y="-1220800"/>
                <a:ext cx="12906801" cy="7558994"/>
                <a:chOff x="-1950511" y="-1220800"/>
                <a:chExt cx="12906801" cy="7558994"/>
              </a:xfrm>
            </p:grpSpPr>
            <p:sp>
              <p:nvSpPr>
                <p:cNvPr id="405" name="Google Shape;405;p22"/>
                <p:cNvSpPr/>
                <p:nvPr/>
              </p:nvSpPr>
              <p:spPr>
                <a:xfrm rot="10800000">
                  <a:off x="6880049" y="-1220800"/>
                  <a:ext cx="4076241" cy="2983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3921" h="2264342" extrusionOk="0">
                      <a:moveTo>
                        <a:pt x="813350" y="1979"/>
                      </a:moveTo>
                      <a:cubicBezTo>
                        <a:pt x="1095371" y="19062"/>
                        <a:pt x="1369145" y="147529"/>
                        <a:pt x="1562528" y="353527"/>
                      </a:cubicBezTo>
                      <a:cubicBezTo>
                        <a:pt x="1676797" y="475255"/>
                        <a:pt x="1762218" y="620585"/>
                        <a:pt x="1860715" y="755398"/>
                      </a:cubicBezTo>
                      <a:cubicBezTo>
                        <a:pt x="1959212" y="890203"/>
                        <a:pt x="2076306" y="1018769"/>
                        <a:pt x="2229140" y="1085963"/>
                      </a:cubicBezTo>
                      <a:cubicBezTo>
                        <a:pt x="2358955" y="1143034"/>
                        <a:pt x="2503945" y="1151385"/>
                        <a:pt x="2643551" y="1176260"/>
                      </a:cubicBezTo>
                      <a:cubicBezTo>
                        <a:pt x="2783156" y="1201134"/>
                        <a:pt x="2928661" y="1249179"/>
                        <a:pt x="3016110" y="1360806"/>
                      </a:cubicBezTo>
                      <a:cubicBezTo>
                        <a:pt x="3106695" y="1476438"/>
                        <a:pt x="3115039" y="1643629"/>
                        <a:pt x="3057476" y="1778775"/>
                      </a:cubicBezTo>
                      <a:cubicBezTo>
                        <a:pt x="2999914" y="1913920"/>
                        <a:pt x="2884455" y="2018498"/>
                        <a:pt x="2754239" y="2086480"/>
                      </a:cubicBezTo>
                      <a:cubicBezTo>
                        <a:pt x="2624030" y="2154462"/>
                        <a:pt x="2479093" y="2189036"/>
                        <a:pt x="2334437" y="2214523"/>
                      </a:cubicBezTo>
                      <a:cubicBezTo>
                        <a:pt x="2007400" y="2272147"/>
                        <a:pt x="1669771" y="2286170"/>
                        <a:pt x="1343893" y="2222345"/>
                      </a:cubicBezTo>
                      <a:cubicBezTo>
                        <a:pt x="1018015" y="2158520"/>
                        <a:pt x="703813" y="2013720"/>
                        <a:pt x="465293" y="1782682"/>
                      </a:cubicBezTo>
                      <a:cubicBezTo>
                        <a:pt x="231423" y="1556157"/>
                        <a:pt x="82950" y="1251185"/>
                        <a:pt x="26395" y="932152"/>
                      </a:cubicBezTo>
                      <a:cubicBezTo>
                        <a:pt x="-2061" y="771594"/>
                        <a:pt x="-7664" y="606887"/>
                        <a:pt x="10342" y="444800"/>
                      </a:cubicBezTo>
                      <a:cubicBezTo>
                        <a:pt x="16544" y="388979"/>
                        <a:pt x="14635" y="298266"/>
                        <a:pt x="44818" y="249699"/>
                      </a:cubicBezTo>
                      <a:cubicBezTo>
                        <a:pt x="80467" y="192348"/>
                        <a:pt x="186225" y="147923"/>
                        <a:pt x="244636" y="118907"/>
                      </a:cubicBezTo>
                      <a:cubicBezTo>
                        <a:pt x="419868" y="31882"/>
                        <a:pt x="617893" y="-9863"/>
                        <a:pt x="813357" y="197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406" name="Google Shape;406;p22"/>
                <p:cNvSpPr/>
                <p:nvPr/>
              </p:nvSpPr>
              <p:spPr>
                <a:xfrm>
                  <a:off x="7768342" y="-1165905"/>
                  <a:ext cx="2997327" cy="2371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327" h="2371658" extrusionOk="0">
                      <a:moveTo>
                        <a:pt x="2119723" y="2358427"/>
                      </a:moveTo>
                      <a:cubicBezTo>
                        <a:pt x="1840617" y="2314509"/>
                        <a:pt x="1580351" y="2160509"/>
                        <a:pt x="1407511" y="1937005"/>
                      </a:cubicBezTo>
                      <a:cubicBezTo>
                        <a:pt x="1305380" y="1804933"/>
                        <a:pt x="1234218" y="1652107"/>
                        <a:pt x="1149032" y="1508518"/>
                      </a:cubicBezTo>
                      <a:cubicBezTo>
                        <a:pt x="1063847" y="1364929"/>
                        <a:pt x="959557" y="1225778"/>
                        <a:pt x="813825" y="1144303"/>
                      </a:cubicBezTo>
                      <a:cubicBezTo>
                        <a:pt x="690053" y="1075109"/>
                        <a:pt x="546517" y="1052953"/>
                        <a:pt x="409925" y="1014874"/>
                      </a:cubicBezTo>
                      <a:cubicBezTo>
                        <a:pt x="273333" y="976786"/>
                        <a:pt x="133076" y="915082"/>
                        <a:pt x="56674" y="795618"/>
                      </a:cubicBezTo>
                      <a:cubicBezTo>
                        <a:pt x="-22469" y="671868"/>
                        <a:pt x="-14814" y="504639"/>
                        <a:pt x="55379" y="375611"/>
                      </a:cubicBezTo>
                      <a:cubicBezTo>
                        <a:pt x="125572" y="246576"/>
                        <a:pt x="250488" y="153493"/>
                        <a:pt x="386588" y="98247"/>
                      </a:cubicBezTo>
                      <a:cubicBezTo>
                        <a:pt x="522695" y="43002"/>
                        <a:pt x="670259" y="22413"/>
                        <a:pt x="816695" y="10843"/>
                      </a:cubicBezTo>
                      <a:cubicBezTo>
                        <a:pt x="1147737" y="-15310"/>
                        <a:pt x="1485163" y="2946"/>
                        <a:pt x="1803468" y="97574"/>
                      </a:cubicBezTo>
                      <a:cubicBezTo>
                        <a:pt x="2121775" y="192201"/>
                        <a:pt x="2420719" y="366321"/>
                        <a:pt x="2636113" y="619060"/>
                      </a:cubicBezTo>
                      <a:cubicBezTo>
                        <a:pt x="2847305" y="866870"/>
                        <a:pt x="2965997" y="1184616"/>
                        <a:pt x="2991848" y="1507594"/>
                      </a:cubicBezTo>
                      <a:cubicBezTo>
                        <a:pt x="3004857" y="1670136"/>
                        <a:pt x="2994710" y="1834631"/>
                        <a:pt x="2961333" y="1994249"/>
                      </a:cubicBezTo>
                      <a:cubicBezTo>
                        <a:pt x="2949838" y="2049222"/>
                        <a:pt x="2943076" y="2139708"/>
                        <a:pt x="2908397" y="2185171"/>
                      </a:cubicBezTo>
                      <a:cubicBezTo>
                        <a:pt x="2867439" y="2238857"/>
                        <a:pt x="2757925" y="2272992"/>
                        <a:pt x="2697015" y="2296298"/>
                      </a:cubicBezTo>
                      <a:cubicBezTo>
                        <a:pt x="2514279" y="2366211"/>
                        <a:pt x="2313173" y="2388867"/>
                        <a:pt x="2119738" y="2358435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407" name="Google Shape;407;p22"/>
                <p:cNvSpPr/>
                <p:nvPr/>
              </p:nvSpPr>
              <p:spPr>
                <a:xfrm>
                  <a:off x="7644056" y="-860227"/>
                  <a:ext cx="2548206" cy="2203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8206" h="2203537" extrusionOk="0">
                      <a:moveTo>
                        <a:pt x="1773331" y="1559838"/>
                      </a:moveTo>
                      <a:cubicBezTo>
                        <a:pt x="1591337" y="1430447"/>
                        <a:pt x="1371240" y="1367387"/>
                        <a:pt x="1153597" y="1317427"/>
                      </a:cubicBezTo>
                      <a:cubicBezTo>
                        <a:pt x="935954" y="1267467"/>
                        <a:pt x="713729" y="1227645"/>
                        <a:pt x="509784" y="1136705"/>
                      </a:cubicBezTo>
                      <a:cubicBezTo>
                        <a:pt x="305839" y="1045765"/>
                        <a:pt x="117613" y="894945"/>
                        <a:pt x="36592" y="686858"/>
                      </a:cubicBezTo>
                      <a:cubicBezTo>
                        <a:pt x="-44437" y="478778"/>
                        <a:pt x="9211" y="210614"/>
                        <a:pt x="196491" y="89007"/>
                      </a:cubicBezTo>
                      <a:cubicBezTo>
                        <a:pt x="307482" y="16936"/>
                        <a:pt x="445883" y="3753"/>
                        <a:pt x="578182" y="777"/>
                      </a:cubicBezTo>
                      <a:cubicBezTo>
                        <a:pt x="952097" y="-7628"/>
                        <a:pt x="1332260" y="51396"/>
                        <a:pt x="1669276" y="213574"/>
                      </a:cubicBezTo>
                      <a:cubicBezTo>
                        <a:pt x="2006300" y="375753"/>
                        <a:pt x="2297627" y="646801"/>
                        <a:pt x="2445804" y="990209"/>
                      </a:cubicBezTo>
                      <a:cubicBezTo>
                        <a:pt x="2593982" y="1333616"/>
                        <a:pt x="2586288" y="1749723"/>
                        <a:pt x="2390316" y="2068286"/>
                      </a:cubicBezTo>
                      <a:cubicBezTo>
                        <a:pt x="2342423" y="2146134"/>
                        <a:pt x="2259358" y="2233864"/>
                        <a:pt x="2157832" y="2193278"/>
                      </a:cubicBezTo>
                      <a:cubicBezTo>
                        <a:pt x="2086246" y="2164663"/>
                        <a:pt x="2090925" y="2105760"/>
                        <a:pt x="2081907" y="2039020"/>
                      </a:cubicBezTo>
                      <a:cubicBezTo>
                        <a:pt x="2055261" y="1841708"/>
                        <a:pt x="1933934" y="1674010"/>
                        <a:pt x="1773331" y="1559831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408" name="Google Shape;408;p22"/>
                <p:cNvSpPr/>
                <p:nvPr/>
              </p:nvSpPr>
              <p:spPr>
                <a:xfrm rot="10800000">
                  <a:off x="-1950511" y="3213524"/>
                  <a:ext cx="3948978" cy="3124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327" h="2371658" extrusionOk="0">
                      <a:moveTo>
                        <a:pt x="2119723" y="2358427"/>
                      </a:moveTo>
                      <a:cubicBezTo>
                        <a:pt x="1840617" y="2314509"/>
                        <a:pt x="1580351" y="2160509"/>
                        <a:pt x="1407511" y="1937005"/>
                      </a:cubicBezTo>
                      <a:cubicBezTo>
                        <a:pt x="1305380" y="1804933"/>
                        <a:pt x="1234218" y="1652107"/>
                        <a:pt x="1149032" y="1508518"/>
                      </a:cubicBezTo>
                      <a:cubicBezTo>
                        <a:pt x="1063847" y="1364929"/>
                        <a:pt x="959557" y="1225778"/>
                        <a:pt x="813825" y="1144303"/>
                      </a:cubicBezTo>
                      <a:cubicBezTo>
                        <a:pt x="690053" y="1075109"/>
                        <a:pt x="546517" y="1052953"/>
                        <a:pt x="409925" y="1014874"/>
                      </a:cubicBezTo>
                      <a:cubicBezTo>
                        <a:pt x="273333" y="976786"/>
                        <a:pt x="133076" y="915082"/>
                        <a:pt x="56674" y="795618"/>
                      </a:cubicBezTo>
                      <a:cubicBezTo>
                        <a:pt x="-22469" y="671868"/>
                        <a:pt x="-14814" y="504639"/>
                        <a:pt x="55379" y="375611"/>
                      </a:cubicBezTo>
                      <a:cubicBezTo>
                        <a:pt x="125572" y="246576"/>
                        <a:pt x="250488" y="153493"/>
                        <a:pt x="386588" y="98247"/>
                      </a:cubicBezTo>
                      <a:cubicBezTo>
                        <a:pt x="522695" y="43002"/>
                        <a:pt x="670259" y="22413"/>
                        <a:pt x="816695" y="10843"/>
                      </a:cubicBezTo>
                      <a:cubicBezTo>
                        <a:pt x="1147737" y="-15310"/>
                        <a:pt x="1485163" y="2946"/>
                        <a:pt x="1803468" y="97574"/>
                      </a:cubicBezTo>
                      <a:cubicBezTo>
                        <a:pt x="2121775" y="192201"/>
                        <a:pt x="2420719" y="366321"/>
                        <a:pt x="2636113" y="619060"/>
                      </a:cubicBezTo>
                      <a:cubicBezTo>
                        <a:pt x="2847305" y="866870"/>
                        <a:pt x="2965997" y="1184616"/>
                        <a:pt x="2991848" y="1507594"/>
                      </a:cubicBezTo>
                      <a:cubicBezTo>
                        <a:pt x="3004857" y="1670136"/>
                        <a:pt x="2994710" y="1834631"/>
                        <a:pt x="2961333" y="1994249"/>
                      </a:cubicBezTo>
                      <a:cubicBezTo>
                        <a:pt x="2949838" y="2049222"/>
                        <a:pt x="2943076" y="2139708"/>
                        <a:pt x="2908397" y="2185171"/>
                      </a:cubicBezTo>
                      <a:cubicBezTo>
                        <a:pt x="2867439" y="2238857"/>
                        <a:pt x="2757925" y="2272992"/>
                        <a:pt x="2697015" y="2296298"/>
                      </a:cubicBezTo>
                      <a:cubicBezTo>
                        <a:pt x="2514279" y="2366211"/>
                        <a:pt x="2313173" y="2388867"/>
                        <a:pt x="2119738" y="2358435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409" name="Google Shape;409;p22"/>
                <p:cNvSpPr/>
                <p:nvPr/>
              </p:nvSpPr>
              <p:spPr>
                <a:xfrm>
                  <a:off x="-1440096" y="4073852"/>
                  <a:ext cx="3093921" cy="2264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3921" h="2264342" extrusionOk="0">
                      <a:moveTo>
                        <a:pt x="813350" y="1979"/>
                      </a:moveTo>
                      <a:cubicBezTo>
                        <a:pt x="1095371" y="19062"/>
                        <a:pt x="1369145" y="147529"/>
                        <a:pt x="1562528" y="353527"/>
                      </a:cubicBezTo>
                      <a:cubicBezTo>
                        <a:pt x="1676797" y="475255"/>
                        <a:pt x="1762218" y="620585"/>
                        <a:pt x="1860715" y="755398"/>
                      </a:cubicBezTo>
                      <a:cubicBezTo>
                        <a:pt x="1959212" y="890203"/>
                        <a:pt x="2076306" y="1018769"/>
                        <a:pt x="2229140" y="1085963"/>
                      </a:cubicBezTo>
                      <a:cubicBezTo>
                        <a:pt x="2358955" y="1143034"/>
                        <a:pt x="2503945" y="1151385"/>
                        <a:pt x="2643551" y="1176260"/>
                      </a:cubicBezTo>
                      <a:cubicBezTo>
                        <a:pt x="2783156" y="1201134"/>
                        <a:pt x="2928661" y="1249179"/>
                        <a:pt x="3016110" y="1360806"/>
                      </a:cubicBezTo>
                      <a:cubicBezTo>
                        <a:pt x="3106695" y="1476438"/>
                        <a:pt x="3115039" y="1643629"/>
                        <a:pt x="3057476" y="1778775"/>
                      </a:cubicBezTo>
                      <a:cubicBezTo>
                        <a:pt x="2999914" y="1913920"/>
                        <a:pt x="2884455" y="2018498"/>
                        <a:pt x="2754239" y="2086480"/>
                      </a:cubicBezTo>
                      <a:cubicBezTo>
                        <a:pt x="2624030" y="2154462"/>
                        <a:pt x="2479093" y="2189036"/>
                        <a:pt x="2334437" y="2214523"/>
                      </a:cubicBezTo>
                      <a:cubicBezTo>
                        <a:pt x="2007400" y="2272147"/>
                        <a:pt x="1669771" y="2286170"/>
                        <a:pt x="1343893" y="2222345"/>
                      </a:cubicBezTo>
                      <a:cubicBezTo>
                        <a:pt x="1018015" y="2158520"/>
                        <a:pt x="703813" y="2013720"/>
                        <a:pt x="465293" y="1782682"/>
                      </a:cubicBezTo>
                      <a:cubicBezTo>
                        <a:pt x="231423" y="1556157"/>
                        <a:pt x="82950" y="1251185"/>
                        <a:pt x="26395" y="932152"/>
                      </a:cubicBezTo>
                      <a:cubicBezTo>
                        <a:pt x="-2061" y="771594"/>
                        <a:pt x="-7664" y="606887"/>
                        <a:pt x="10342" y="444800"/>
                      </a:cubicBezTo>
                      <a:cubicBezTo>
                        <a:pt x="16544" y="388979"/>
                        <a:pt x="14635" y="298266"/>
                        <a:pt x="44818" y="249699"/>
                      </a:cubicBezTo>
                      <a:cubicBezTo>
                        <a:pt x="80467" y="192348"/>
                        <a:pt x="186225" y="147923"/>
                        <a:pt x="244636" y="118907"/>
                      </a:cubicBezTo>
                      <a:cubicBezTo>
                        <a:pt x="419868" y="31882"/>
                        <a:pt x="617893" y="-9863"/>
                        <a:pt x="813357" y="1972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410" name="Google Shape;410;p22"/>
                <p:cNvSpPr/>
                <p:nvPr/>
              </p:nvSpPr>
              <p:spPr>
                <a:xfrm>
                  <a:off x="-1362316" y="3724032"/>
                  <a:ext cx="2326696" cy="2517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6696" h="2517627" extrusionOk="0">
                      <a:moveTo>
                        <a:pt x="800137" y="722496"/>
                      </a:moveTo>
                      <a:cubicBezTo>
                        <a:pt x="951563" y="886613"/>
                        <a:pt x="1153941" y="993682"/>
                        <a:pt x="1356614" y="1087416"/>
                      </a:cubicBezTo>
                      <a:cubicBezTo>
                        <a:pt x="1559287" y="1181150"/>
                        <a:pt x="1768541" y="1265912"/>
                        <a:pt x="1949369" y="1396931"/>
                      </a:cubicBezTo>
                      <a:cubicBezTo>
                        <a:pt x="2130197" y="1527950"/>
                        <a:pt x="2283304" y="1714321"/>
                        <a:pt x="2319710" y="1934637"/>
                      </a:cubicBezTo>
                      <a:cubicBezTo>
                        <a:pt x="2356117" y="2154953"/>
                        <a:pt x="2248366" y="2406299"/>
                        <a:pt x="2040037" y="2486707"/>
                      </a:cubicBezTo>
                      <a:cubicBezTo>
                        <a:pt x="1916574" y="2534358"/>
                        <a:pt x="1778430" y="2518737"/>
                        <a:pt x="1648350" y="2494385"/>
                      </a:cubicBezTo>
                      <a:cubicBezTo>
                        <a:pt x="1280727" y="2425555"/>
                        <a:pt x="920896" y="2289463"/>
                        <a:pt x="624526" y="2061309"/>
                      </a:cubicBezTo>
                      <a:cubicBezTo>
                        <a:pt x="328156" y="1833156"/>
                        <a:pt x="98943" y="1507891"/>
                        <a:pt x="24707" y="1141321"/>
                      </a:cubicBezTo>
                      <a:cubicBezTo>
                        <a:pt x="-49522" y="774751"/>
                        <a:pt x="43758" y="369162"/>
                        <a:pt x="301170" y="97818"/>
                      </a:cubicBezTo>
                      <a:cubicBezTo>
                        <a:pt x="364078" y="31510"/>
                        <a:pt x="463439" y="-37214"/>
                        <a:pt x="554424" y="23415"/>
                      </a:cubicBezTo>
                      <a:cubicBezTo>
                        <a:pt x="618575" y="66167"/>
                        <a:pt x="601863" y="122844"/>
                        <a:pt x="596926" y="190007"/>
                      </a:cubicBezTo>
                      <a:cubicBezTo>
                        <a:pt x="582342" y="388577"/>
                        <a:pt x="666506" y="577674"/>
                        <a:pt x="800137" y="722504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</p:grpSp>
          <p:grpSp>
            <p:nvGrpSpPr>
              <p:cNvPr id="411" name="Google Shape;411;p22"/>
              <p:cNvGrpSpPr/>
              <p:nvPr/>
            </p:nvGrpSpPr>
            <p:grpSpPr>
              <a:xfrm rot="10800000" flipH="1">
                <a:off x="225825" y="197725"/>
                <a:ext cx="345082" cy="313063"/>
                <a:chOff x="7902894" y="4321850"/>
                <a:chExt cx="345082" cy="313063"/>
              </a:xfrm>
            </p:grpSpPr>
            <p:sp>
              <p:nvSpPr>
                <p:cNvPr id="412" name="Google Shape;412;p22"/>
                <p:cNvSpPr/>
                <p:nvPr/>
              </p:nvSpPr>
              <p:spPr>
                <a:xfrm rot="5400000">
                  <a:off x="7902894" y="4321850"/>
                  <a:ext cx="109500" cy="1095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413" name="Google Shape;413;p22"/>
                <p:cNvSpPr/>
                <p:nvPr/>
              </p:nvSpPr>
              <p:spPr>
                <a:xfrm rot="5400000">
                  <a:off x="8138476" y="4525413"/>
                  <a:ext cx="109500" cy="1095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cxnSp>
              <p:nvCxnSpPr>
                <p:cNvPr id="414" name="Google Shape;414;p22"/>
                <p:cNvCxnSpPr>
                  <a:stCxn id="412" idx="7"/>
                  <a:endCxn id="413" idx="3"/>
                </p:cNvCxnSpPr>
                <p:nvPr/>
              </p:nvCxnSpPr>
              <p:spPr>
                <a:xfrm>
                  <a:off x="7996358" y="4415314"/>
                  <a:ext cx="158100" cy="12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415" name="Google Shape;415;p22"/>
            <p:cNvGrpSpPr/>
            <p:nvPr/>
          </p:nvGrpSpPr>
          <p:grpSpPr>
            <a:xfrm>
              <a:off x="8710500" y="4079775"/>
              <a:ext cx="207675" cy="866000"/>
              <a:chOff x="8484425" y="1540950"/>
              <a:chExt cx="207675" cy="866000"/>
            </a:xfrm>
          </p:grpSpPr>
          <p:sp>
            <p:nvSpPr>
              <p:cNvPr id="416" name="Google Shape;416;p22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17" name="Google Shape;417;p22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18" name="Google Shape;418;p22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19" name="Google Shape;419;p22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420" name="Google Shape;420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23"/>
          <p:cNvSpPr txBox="1">
            <a:spLocks noGrp="1"/>
          </p:cNvSpPr>
          <p:nvPr>
            <p:ph type="subTitle" idx="1"/>
          </p:nvPr>
        </p:nvSpPr>
        <p:spPr>
          <a:xfrm>
            <a:off x="720000" y="2425774"/>
            <a:ext cx="2407200" cy="8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23"/>
          <p:cNvSpPr txBox="1">
            <a:spLocks noGrp="1"/>
          </p:cNvSpPr>
          <p:nvPr>
            <p:ph type="subTitle" idx="2"/>
          </p:nvPr>
        </p:nvSpPr>
        <p:spPr>
          <a:xfrm>
            <a:off x="3368335" y="2425774"/>
            <a:ext cx="2407200" cy="8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23"/>
          <p:cNvSpPr txBox="1">
            <a:spLocks noGrp="1"/>
          </p:cNvSpPr>
          <p:nvPr>
            <p:ph type="subTitle" idx="3"/>
          </p:nvPr>
        </p:nvSpPr>
        <p:spPr>
          <a:xfrm>
            <a:off x="6016678" y="2425774"/>
            <a:ext cx="2407200" cy="8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23"/>
          <p:cNvSpPr txBox="1">
            <a:spLocks noGrp="1"/>
          </p:cNvSpPr>
          <p:nvPr>
            <p:ph type="subTitle" idx="4"/>
          </p:nvPr>
        </p:nvSpPr>
        <p:spPr>
          <a:xfrm>
            <a:off x="720000" y="2094900"/>
            <a:ext cx="2407200" cy="41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27" name="Google Shape;427;p23"/>
          <p:cNvSpPr txBox="1">
            <a:spLocks noGrp="1"/>
          </p:cNvSpPr>
          <p:nvPr>
            <p:ph type="subTitle" idx="5"/>
          </p:nvPr>
        </p:nvSpPr>
        <p:spPr>
          <a:xfrm>
            <a:off x="3368343" y="2094900"/>
            <a:ext cx="2407200" cy="41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subTitle" idx="6"/>
          </p:nvPr>
        </p:nvSpPr>
        <p:spPr>
          <a:xfrm>
            <a:off x="6016686" y="2094900"/>
            <a:ext cx="2407200" cy="41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429" name="Google Shape;429;p23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430" name="Google Shape;430;p23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431" name="Google Shape;431;p23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32" name="Google Shape;432;p23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33" name="Google Shape;433;p23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34" name="Google Shape;434;p23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35" name="Google Shape;435;p23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36" name="Google Shape;436;p23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437" name="Google Shape;437;p23"/>
            <p:cNvGrpSpPr/>
            <p:nvPr/>
          </p:nvGrpSpPr>
          <p:grpSpPr>
            <a:xfrm>
              <a:off x="8710500" y="197725"/>
              <a:ext cx="207675" cy="866000"/>
              <a:chOff x="8484425" y="1540950"/>
              <a:chExt cx="207675" cy="866000"/>
            </a:xfrm>
          </p:grpSpPr>
          <p:sp>
            <p:nvSpPr>
              <p:cNvPr id="438" name="Google Shape;438;p23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39" name="Google Shape;439;p23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40" name="Google Shape;440;p23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41" name="Google Shape;441;p23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442" name="Google Shape;442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24"/>
          <p:cNvSpPr txBox="1">
            <a:spLocks noGrp="1"/>
          </p:cNvSpPr>
          <p:nvPr>
            <p:ph type="subTitle" idx="1"/>
          </p:nvPr>
        </p:nvSpPr>
        <p:spPr>
          <a:xfrm>
            <a:off x="720000" y="1890390"/>
            <a:ext cx="3337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24"/>
          <p:cNvSpPr txBox="1">
            <a:spLocks noGrp="1"/>
          </p:cNvSpPr>
          <p:nvPr>
            <p:ph type="subTitle" idx="2"/>
          </p:nvPr>
        </p:nvSpPr>
        <p:spPr>
          <a:xfrm>
            <a:off x="4330732" y="1890390"/>
            <a:ext cx="3337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24"/>
          <p:cNvSpPr txBox="1">
            <a:spLocks noGrp="1"/>
          </p:cNvSpPr>
          <p:nvPr>
            <p:ph type="subTitle" idx="3"/>
          </p:nvPr>
        </p:nvSpPr>
        <p:spPr>
          <a:xfrm>
            <a:off x="720000" y="3557500"/>
            <a:ext cx="3337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24"/>
          <p:cNvSpPr txBox="1">
            <a:spLocks noGrp="1"/>
          </p:cNvSpPr>
          <p:nvPr>
            <p:ph type="subTitle" idx="4"/>
          </p:nvPr>
        </p:nvSpPr>
        <p:spPr>
          <a:xfrm>
            <a:off x="4330732" y="3557500"/>
            <a:ext cx="3337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24"/>
          <p:cNvSpPr txBox="1">
            <a:spLocks noGrp="1"/>
          </p:cNvSpPr>
          <p:nvPr>
            <p:ph type="subTitle" idx="5"/>
          </p:nvPr>
        </p:nvSpPr>
        <p:spPr>
          <a:xfrm>
            <a:off x="720000" y="1460075"/>
            <a:ext cx="33378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50" name="Google Shape;450;p24"/>
          <p:cNvSpPr txBox="1">
            <a:spLocks noGrp="1"/>
          </p:cNvSpPr>
          <p:nvPr>
            <p:ph type="subTitle" idx="6"/>
          </p:nvPr>
        </p:nvSpPr>
        <p:spPr>
          <a:xfrm>
            <a:off x="720000" y="3137158"/>
            <a:ext cx="33378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51" name="Google Shape;451;p24"/>
          <p:cNvSpPr txBox="1">
            <a:spLocks noGrp="1"/>
          </p:cNvSpPr>
          <p:nvPr>
            <p:ph type="subTitle" idx="7"/>
          </p:nvPr>
        </p:nvSpPr>
        <p:spPr>
          <a:xfrm>
            <a:off x="4330726" y="1460075"/>
            <a:ext cx="33378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52" name="Google Shape;452;p24"/>
          <p:cNvSpPr txBox="1">
            <a:spLocks noGrp="1"/>
          </p:cNvSpPr>
          <p:nvPr>
            <p:ph type="subTitle" idx="8"/>
          </p:nvPr>
        </p:nvSpPr>
        <p:spPr>
          <a:xfrm>
            <a:off x="4330726" y="3137158"/>
            <a:ext cx="33378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453" name="Google Shape;453;p24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sp>
          <p:nvSpPr>
            <p:cNvPr id="454" name="Google Shape;454;p24"/>
            <p:cNvSpPr/>
            <p:nvPr/>
          </p:nvSpPr>
          <p:spPr>
            <a:xfrm rot="10800000">
              <a:off x="6880049" y="-1220800"/>
              <a:ext cx="4076241" cy="2983271"/>
            </a:xfrm>
            <a:custGeom>
              <a:avLst/>
              <a:gdLst/>
              <a:ahLst/>
              <a:cxnLst/>
              <a:rect l="l" t="t" r="r" b="b"/>
              <a:pathLst>
                <a:path w="3093921" h="2264342" extrusionOk="0">
                  <a:moveTo>
                    <a:pt x="813350" y="1979"/>
                  </a:moveTo>
                  <a:cubicBezTo>
                    <a:pt x="1095371" y="19062"/>
                    <a:pt x="1369145" y="147529"/>
                    <a:pt x="1562528" y="353527"/>
                  </a:cubicBezTo>
                  <a:cubicBezTo>
                    <a:pt x="1676797" y="475255"/>
                    <a:pt x="1762218" y="620585"/>
                    <a:pt x="1860715" y="755398"/>
                  </a:cubicBezTo>
                  <a:cubicBezTo>
                    <a:pt x="1959212" y="890203"/>
                    <a:pt x="2076306" y="1018769"/>
                    <a:pt x="2229140" y="1085963"/>
                  </a:cubicBezTo>
                  <a:cubicBezTo>
                    <a:pt x="2358955" y="1143034"/>
                    <a:pt x="2503945" y="1151385"/>
                    <a:pt x="2643551" y="1176260"/>
                  </a:cubicBezTo>
                  <a:cubicBezTo>
                    <a:pt x="2783156" y="1201134"/>
                    <a:pt x="2928661" y="1249179"/>
                    <a:pt x="3016110" y="1360806"/>
                  </a:cubicBezTo>
                  <a:cubicBezTo>
                    <a:pt x="3106695" y="1476438"/>
                    <a:pt x="3115039" y="1643629"/>
                    <a:pt x="3057476" y="1778775"/>
                  </a:cubicBezTo>
                  <a:cubicBezTo>
                    <a:pt x="2999914" y="1913920"/>
                    <a:pt x="2884455" y="2018498"/>
                    <a:pt x="2754239" y="2086480"/>
                  </a:cubicBezTo>
                  <a:cubicBezTo>
                    <a:pt x="2624030" y="2154462"/>
                    <a:pt x="2479093" y="2189036"/>
                    <a:pt x="2334437" y="2214523"/>
                  </a:cubicBezTo>
                  <a:cubicBezTo>
                    <a:pt x="2007400" y="2272147"/>
                    <a:pt x="1669771" y="2286170"/>
                    <a:pt x="1343893" y="2222345"/>
                  </a:cubicBezTo>
                  <a:cubicBezTo>
                    <a:pt x="1018015" y="2158520"/>
                    <a:pt x="703813" y="2013720"/>
                    <a:pt x="465293" y="1782682"/>
                  </a:cubicBezTo>
                  <a:cubicBezTo>
                    <a:pt x="231423" y="1556157"/>
                    <a:pt x="82950" y="1251185"/>
                    <a:pt x="26395" y="932152"/>
                  </a:cubicBezTo>
                  <a:cubicBezTo>
                    <a:pt x="-2061" y="771594"/>
                    <a:pt x="-7664" y="606887"/>
                    <a:pt x="10342" y="444800"/>
                  </a:cubicBezTo>
                  <a:cubicBezTo>
                    <a:pt x="16544" y="388979"/>
                    <a:pt x="14635" y="298266"/>
                    <a:pt x="44818" y="249699"/>
                  </a:cubicBezTo>
                  <a:cubicBezTo>
                    <a:pt x="80467" y="192348"/>
                    <a:pt x="186225" y="147923"/>
                    <a:pt x="244636" y="118907"/>
                  </a:cubicBezTo>
                  <a:cubicBezTo>
                    <a:pt x="419868" y="31882"/>
                    <a:pt x="617893" y="-9863"/>
                    <a:pt x="813357" y="19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455" name="Google Shape;455;p24"/>
            <p:cNvSpPr/>
            <p:nvPr/>
          </p:nvSpPr>
          <p:spPr>
            <a:xfrm>
              <a:off x="7768342" y="-1165905"/>
              <a:ext cx="2997327" cy="2371658"/>
            </a:xfrm>
            <a:custGeom>
              <a:avLst/>
              <a:gdLst/>
              <a:ahLst/>
              <a:cxnLst/>
              <a:rect l="l" t="t" r="r" b="b"/>
              <a:pathLst>
                <a:path w="2997327" h="2371658" extrusionOk="0">
                  <a:moveTo>
                    <a:pt x="2119723" y="2358427"/>
                  </a:moveTo>
                  <a:cubicBezTo>
                    <a:pt x="1840617" y="2314509"/>
                    <a:pt x="1580351" y="2160509"/>
                    <a:pt x="1407511" y="1937005"/>
                  </a:cubicBezTo>
                  <a:cubicBezTo>
                    <a:pt x="1305380" y="1804933"/>
                    <a:pt x="1234218" y="1652107"/>
                    <a:pt x="1149032" y="1508518"/>
                  </a:cubicBezTo>
                  <a:cubicBezTo>
                    <a:pt x="1063847" y="1364929"/>
                    <a:pt x="959557" y="1225778"/>
                    <a:pt x="813825" y="1144303"/>
                  </a:cubicBezTo>
                  <a:cubicBezTo>
                    <a:pt x="690053" y="1075109"/>
                    <a:pt x="546517" y="1052953"/>
                    <a:pt x="409925" y="1014874"/>
                  </a:cubicBezTo>
                  <a:cubicBezTo>
                    <a:pt x="273333" y="976786"/>
                    <a:pt x="133076" y="915082"/>
                    <a:pt x="56674" y="795618"/>
                  </a:cubicBezTo>
                  <a:cubicBezTo>
                    <a:pt x="-22469" y="671868"/>
                    <a:pt x="-14814" y="504639"/>
                    <a:pt x="55379" y="375611"/>
                  </a:cubicBezTo>
                  <a:cubicBezTo>
                    <a:pt x="125572" y="246576"/>
                    <a:pt x="250488" y="153493"/>
                    <a:pt x="386588" y="98247"/>
                  </a:cubicBezTo>
                  <a:cubicBezTo>
                    <a:pt x="522695" y="43002"/>
                    <a:pt x="670259" y="22413"/>
                    <a:pt x="816695" y="10843"/>
                  </a:cubicBezTo>
                  <a:cubicBezTo>
                    <a:pt x="1147737" y="-15310"/>
                    <a:pt x="1485163" y="2946"/>
                    <a:pt x="1803468" y="97574"/>
                  </a:cubicBezTo>
                  <a:cubicBezTo>
                    <a:pt x="2121775" y="192201"/>
                    <a:pt x="2420719" y="366321"/>
                    <a:pt x="2636113" y="619060"/>
                  </a:cubicBezTo>
                  <a:cubicBezTo>
                    <a:pt x="2847305" y="866870"/>
                    <a:pt x="2965997" y="1184616"/>
                    <a:pt x="2991848" y="1507594"/>
                  </a:cubicBezTo>
                  <a:cubicBezTo>
                    <a:pt x="3004857" y="1670136"/>
                    <a:pt x="2994710" y="1834631"/>
                    <a:pt x="2961333" y="1994249"/>
                  </a:cubicBezTo>
                  <a:cubicBezTo>
                    <a:pt x="2949838" y="2049222"/>
                    <a:pt x="2943076" y="2139708"/>
                    <a:pt x="2908397" y="2185171"/>
                  </a:cubicBezTo>
                  <a:cubicBezTo>
                    <a:pt x="2867439" y="2238857"/>
                    <a:pt x="2757925" y="2272992"/>
                    <a:pt x="2697015" y="2296298"/>
                  </a:cubicBezTo>
                  <a:cubicBezTo>
                    <a:pt x="2514279" y="2366211"/>
                    <a:pt x="2313173" y="2388867"/>
                    <a:pt x="2119738" y="235843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456" name="Google Shape;456;p24"/>
            <p:cNvSpPr/>
            <p:nvPr/>
          </p:nvSpPr>
          <p:spPr>
            <a:xfrm>
              <a:off x="7644056" y="-860227"/>
              <a:ext cx="2548206" cy="2203537"/>
            </a:xfrm>
            <a:custGeom>
              <a:avLst/>
              <a:gdLst/>
              <a:ahLst/>
              <a:cxnLst/>
              <a:rect l="l" t="t" r="r" b="b"/>
              <a:pathLst>
                <a:path w="2548206" h="2203537" extrusionOk="0">
                  <a:moveTo>
                    <a:pt x="1773331" y="1559838"/>
                  </a:moveTo>
                  <a:cubicBezTo>
                    <a:pt x="1591337" y="1430447"/>
                    <a:pt x="1371240" y="1367387"/>
                    <a:pt x="1153597" y="1317427"/>
                  </a:cubicBezTo>
                  <a:cubicBezTo>
                    <a:pt x="935954" y="1267467"/>
                    <a:pt x="713729" y="1227645"/>
                    <a:pt x="509784" y="1136705"/>
                  </a:cubicBezTo>
                  <a:cubicBezTo>
                    <a:pt x="305839" y="1045765"/>
                    <a:pt x="117613" y="894945"/>
                    <a:pt x="36592" y="686858"/>
                  </a:cubicBezTo>
                  <a:cubicBezTo>
                    <a:pt x="-44437" y="478778"/>
                    <a:pt x="9211" y="210614"/>
                    <a:pt x="196491" y="89007"/>
                  </a:cubicBezTo>
                  <a:cubicBezTo>
                    <a:pt x="307482" y="16936"/>
                    <a:pt x="445883" y="3753"/>
                    <a:pt x="578182" y="777"/>
                  </a:cubicBezTo>
                  <a:cubicBezTo>
                    <a:pt x="952097" y="-7628"/>
                    <a:pt x="1332260" y="51396"/>
                    <a:pt x="1669276" y="213574"/>
                  </a:cubicBezTo>
                  <a:cubicBezTo>
                    <a:pt x="2006300" y="375753"/>
                    <a:pt x="2297627" y="646801"/>
                    <a:pt x="2445804" y="990209"/>
                  </a:cubicBezTo>
                  <a:cubicBezTo>
                    <a:pt x="2593982" y="1333616"/>
                    <a:pt x="2586288" y="1749723"/>
                    <a:pt x="2390316" y="2068286"/>
                  </a:cubicBezTo>
                  <a:cubicBezTo>
                    <a:pt x="2342423" y="2146134"/>
                    <a:pt x="2259358" y="2233864"/>
                    <a:pt x="2157832" y="2193278"/>
                  </a:cubicBezTo>
                  <a:cubicBezTo>
                    <a:pt x="2086246" y="2164663"/>
                    <a:pt x="2090925" y="2105760"/>
                    <a:pt x="2081907" y="2039020"/>
                  </a:cubicBezTo>
                  <a:cubicBezTo>
                    <a:pt x="2055261" y="1841708"/>
                    <a:pt x="1933934" y="1674010"/>
                    <a:pt x="1773331" y="15598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457" name="Google Shape;457;p24"/>
            <p:cNvSpPr/>
            <p:nvPr/>
          </p:nvSpPr>
          <p:spPr>
            <a:xfrm rot="10800000">
              <a:off x="-1950511" y="3213524"/>
              <a:ext cx="3948978" cy="3124659"/>
            </a:xfrm>
            <a:custGeom>
              <a:avLst/>
              <a:gdLst/>
              <a:ahLst/>
              <a:cxnLst/>
              <a:rect l="l" t="t" r="r" b="b"/>
              <a:pathLst>
                <a:path w="2997327" h="2371658" extrusionOk="0">
                  <a:moveTo>
                    <a:pt x="2119723" y="2358427"/>
                  </a:moveTo>
                  <a:cubicBezTo>
                    <a:pt x="1840617" y="2314509"/>
                    <a:pt x="1580351" y="2160509"/>
                    <a:pt x="1407511" y="1937005"/>
                  </a:cubicBezTo>
                  <a:cubicBezTo>
                    <a:pt x="1305380" y="1804933"/>
                    <a:pt x="1234218" y="1652107"/>
                    <a:pt x="1149032" y="1508518"/>
                  </a:cubicBezTo>
                  <a:cubicBezTo>
                    <a:pt x="1063847" y="1364929"/>
                    <a:pt x="959557" y="1225778"/>
                    <a:pt x="813825" y="1144303"/>
                  </a:cubicBezTo>
                  <a:cubicBezTo>
                    <a:pt x="690053" y="1075109"/>
                    <a:pt x="546517" y="1052953"/>
                    <a:pt x="409925" y="1014874"/>
                  </a:cubicBezTo>
                  <a:cubicBezTo>
                    <a:pt x="273333" y="976786"/>
                    <a:pt x="133076" y="915082"/>
                    <a:pt x="56674" y="795618"/>
                  </a:cubicBezTo>
                  <a:cubicBezTo>
                    <a:pt x="-22469" y="671868"/>
                    <a:pt x="-14814" y="504639"/>
                    <a:pt x="55379" y="375611"/>
                  </a:cubicBezTo>
                  <a:cubicBezTo>
                    <a:pt x="125572" y="246576"/>
                    <a:pt x="250488" y="153493"/>
                    <a:pt x="386588" y="98247"/>
                  </a:cubicBezTo>
                  <a:cubicBezTo>
                    <a:pt x="522695" y="43002"/>
                    <a:pt x="670259" y="22413"/>
                    <a:pt x="816695" y="10843"/>
                  </a:cubicBezTo>
                  <a:cubicBezTo>
                    <a:pt x="1147737" y="-15310"/>
                    <a:pt x="1485163" y="2946"/>
                    <a:pt x="1803468" y="97574"/>
                  </a:cubicBezTo>
                  <a:cubicBezTo>
                    <a:pt x="2121775" y="192201"/>
                    <a:pt x="2420719" y="366321"/>
                    <a:pt x="2636113" y="619060"/>
                  </a:cubicBezTo>
                  <a:cubicBezTo>
                    <a:pt x="2847305" y="866870"/>
                    <a:pt x="2965997" y="1184616"/>
                    <a:pt x="2991848" y="1507594"/>
                  </a:cubicBezTo>
                  <a:cubicBezTo>
                    <a:pt x="3004857" y="1670136"/>
                    <a:pt x="2994710" y="1834631"/>
                    <a:pt x="2961333" y="1994249"/>
                  </a:cubicBezTo>
                  <a:cubicBezTo>
                    <a:pt x="2949838" y="2049222"/>
                    <a:pt x="2943076" y="2139708"/>
                    <a:pt x="2908397" y="2185171"/>
                  </a:cubicBezTo>
                  <a:cubicBezTo>
                    <a:pt x="2867439" y="2238857"/>
                    <a:pt x="2757925" y="2272992"/>
                    <a:pt x="2697015" y="2296298"/>
                  </a:cubicBezTo>
                  <a:cubicBezTo>
                    <a:pt x="2514279" y="2366211"/>
                    <a:pt x="2313173" y="2388867"/>
                    <a:pt x="2119738" y="2358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458" name="Google Shape;458;p24"/>
            <p:cNvSpPr/>
            <p:nvPr/>
          </p:nvSpPr>
          <p:spPr>
            <a:xfrm>
              <a:off x="-1440096" y="4073852"/>
              <a:ext cx="3093921" cy="2264342"/>
            </a:xfrm>
            <a:custGeom>
              <a:avLst/>
              <a:gdLst/>
              <a:ahLst/>
              <a:cxnLst/>
              <a:rect l="l" t="t" r="r" b="b"/>
              <a:pathLst>
                <a:path w="3093921" h="2264342" extrusionOk="0">
                  <a:moveTo>
                    <a:pt x="813350" y="1979"/>
                  </a:moveTo>
                  <a:cubicBezTo>
                    <a:pt x="1095371" y="19062"/>
                    <a:pt x="1369145" y="147529"/>
                    <a:pt x="1562528" y="353527"/>
                  </a:cubicBezTo>
                  <a:cubicBezTo>
                    <a:pt x="1676797" y="475255"/>
                    <a:pt x="1762218" y="620585"/>
                    <a:pt x="1860715" y="755398"/>
                  </a:cubicBezTo>
                  <a:cubicBezTo>
                    <a:pt x="1959212" y="890203"/>
                    <a:pt x="2076306" y="1018769"/>
                    <a:pt x="2229140" y="1085963"/>
                  </a:cubicBezTo>
                  <a:cubicBezTo>
                    <a:pt x="2358955" y="1143034"/>
                    <a:pt x="2503945" y="1151385"/>
                    <a:pt x="2643551" y="1176260"/>
                  </a:cubicBezTo>
                  <a:cubicBezTo>
                    <a:pt x="2783156" y="1201134"/>
                    <a:pt x="2928661" y="1249179"/>
                    <a:pt x="3016110" y="1360806"/>
                  </a:cubicBezTo>
                  <a:cubicBezTo>
                    <a:pt x="3106695" y="1476438"/>
                    <a:pt x="3115039" y="1643629"/>
                    <a:pt x="3057476" y="1778775"/>
                  </a:cubicBezTo>
                  <a:cubicBezTo>
                    <a:pt x="2999914" y="1913920"/>
                    <a:pt x="2884455" y="2018498"/>
                    <a:pt x="2754239" y="2086480"/>
                  </a:cubicBezTo>
                  <a:cubicBezTo>
                    <a:pt x="2624030" y="2154462"/>
                    <a:pt x="2479093" y="2189036"/>
                    <a:pt x="2334437" y="2214523"/>
                  </a:cubicBezTo>
                  <a:cubicBezTo>
                    <a:pt x="2007400" y="2272147"/>
                    <a:pt x="1669771" y="2286170"/>
                    <a:pt x="1343893" y="2222345"/>
                  </a:cubicBezTo>
                  <a:cubicBezTo>
                    <a:pt x="1018015" y="2158520"/>
                    <a:pt x="703813" y="2013720"/>
                    <a:pt x="465293" y="1782682"/>
                  </a:cubicBezTo>
                  <a:cubicBezTo>
                    <a:pt x="231423" y="1556157"/>
                    <a:pt x="82950" y="1251185"/>
                    <a:pt x="26395" y="932152"/>
                  </a:cubicBezTo>
                  <a:cubicBezTo>
                    <a:pt x="-2061" y="771594"/>
                    <a:pt x="-7664" y="606887"/>
                    <a:pt x="10342" y="444800"/>
                  </a:cubicBezTo>
                  <a:cubicBezTo>
                    <a:pt x="16544" y="388979"/>
                    <a:pt x="14635" y="298266"/>
                    <a:pt x="44818" y="249699"/>
                  </a:cubicBezTo>
                  <a:cubicBezTo>
                    <a:pt x="80467" y="192348"/>
                    <a:pt x="186225" y="147923"/>
                    <a:pt x="244636" y="118907"/>
                  </a:cubicBezTo>
                  <a:cubicBezTo>
                    <a:pt x="419868" y="31882"/>
                    <a:pt x="617893" y="-9863"/>
                    <a:pt x="813357" y="197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-1362316" y="3724032"/>
              <a:ext cx="2326696" cy="2517627"/>
            </a:xfrm>
            <a:custGeom>
              <a:avLst/>
              <a:gdLst/>
              <a:ahLst/>
              <a:cxnLst/>
              <a:rect l="l" t="t" r="r" b="b"/>
              <a:pathLst>
                <a:path w="2326696" h="2517627" extrusionOk="0">
                  <a:moveTo>
                    <a:pt x="800137" y="722496"/>
                  </a:moveTo>
                  <a:cubicBezTo>
                    <a:pt x="951563" y="886613"/>
                    <a:pt x="1153941" y="993682"/>
                    <a:pt x="1356614" y="1087416"/>
                  </a:cubicBezTo>
                  <a:cubicBezTo>
                    <a:pt x="1559287" y="1181150"/>
                    <a:pt x="1768541" y="1265912"/>
                    <a:pt x="1949369" y="1396931"/>
                  </a:cubicBezTo>
                  <a:cubicBezTo>
                    <a:pt x="2130197" y="1527950"/>
                    <a:pt x="2283304" y="1714321"/>
                    <a:pt x="2319710" y="1934637"/>
                  </a:cubicBezTo>
                  <a:cubicBezTo>
                    <a:pt x="2356117" y="2154953"/>
                    <a:pt x="2248366" y="2406299"/>
                    <a:pt x="2040037" y="2486707"/>
                  </a:cubicBezTo>
                  <a:cubicBezTo>
                    <a:pt x="1916574" y="2534358"/>
                    <a:pt x="1778430" y="2518737"/>
                    <a:pt x="1648350" y="2494385"/>
                  </a:cubicBezTo>
                  <a:cubicBezTo>
                    <a:pt x="1280727" y="2425555"/>
                    <a:pt x="920896" y="2289463"/>
                    <a:pt x="624526" y="2061309"/>
                  </a:cubicBezTo>
                  <a:cubicBezTo>
                    <a:pt x="328156" y="1833156"/>
                    <a:pt x="98943" y="1507891"/>
                    <a:pt x="24707" y="1141321"/>
                  </a:cubicBezTo>
                  <a:cubicBezTo>
                    <a:pt x="-49522" y="774751"/>
                    <a:pt x="43758" y="369162"/>
                    <a:pt x="301170" y="97818"/>
                  </a:cubicBezTo>
                  <a:cubicBezTo>
                    <a:pt x="364078" y="31510"/>
                    <a:pt x="463439" y="-37214"/>
                    <a:pt x="554424" y="23415"/>
                  </a:cubicBezTo>
                  <a:cubicBezTo>
                    <a:pt x="618575" y="66167"/>
                    <a:pt x="601863" y="122844"/>
                    <a:pt x="596926" y="190007"/>
                  </a:cubicBezTo>
                  <a:cubicBezTo>
                    <a:pt x="582342" y="388577"/>
                    <a:pt x="666506" y="577674"/>
                    <a:pt x="800137" y="722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grpSp>
        <p:nvGrpSpPr>
          <p:cNvPr id="460" name="Google Shape;460;p24"/>
          <p:cNvGrpSpPr/>
          <p:nvPr/>
        </p:nvGrpSpPr>
        <p:grpSpPr>
          <a:xfrm>
            <a:off x="8710500" y="4079775"/>
            <a:ext cx="207675" cy="866000"/>
            <a:chOff x="8484425" y="1540950"/>
            <a:chExt cx="207675" cy="866000"/>
          </a:xfrm>
        </p:grpSpPr>
        <p:sp>
          <p:nvSpPr>
            <p:cNvPr id="461" name="Google Shape;461;p24"/>
            <p:cNvSpPr/>
            <p:nvPr/>
          </p:nvSpPr>
          <p:spPr>
            <a:xfrm>
              <a:off x="8588225" y="2303150"/>
              <a:ext cx="103800" cy="103800"/>
            </a:xfrm>
            <a:prstGeom prst="plaqu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8484425" y="2091875"/>
              <a:ext cx="103800" cy="10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463" name="Google Shape;463;p24"/>
            <p:cNvSpPr/>
            <p:nvPr/>
          </p:nvSpPr>
          <p:spPr>
            <a:xfrm>
              <a:off x="8657600" y="1979300"/>
              <a:ext cx="34500" cy="34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8484425" y="1540950"/>
              <a:ext cx="199200" cy="19920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sp>
        <p:nvSpPr>
          <p:cNvPr id="465" name="Google Shape;465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25"/>
          <p:cNvSpPr txBox="1">
            <a:spLocks noGrp="1"/>
          </p:cNvSpPr>
          <p:nvPr>
            <p:ph type="subTitle" idx="1"/>
          </p:nvPr>
        </p:nvSpPr>
        <p:spPr>
          <a:xfrm>
            <a:off x="720000" y="1892808"/>
            <a:ext cx="2208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25"/>
          <p:cNvSpPr txBox="1">
            <a:spLocks noGrp="1"/>
          </p:cNvSpPr>
          <p:nvPr>
            <p:ph type="subTitle" idx="2"/>
          </p:nvPr>
        </p:nvSpPr>
        <p:spPr>
          <a:xfrm>
            <a:off x="3467575" y="1892808"/>
            <a:ext cx="2208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25"/>
          <p:cNvSpPr txBox="1">
            <a:spLocks noGrp="1"/>
          </p:cNvSpPr>
          <p:nvPr>
            <p:ph type="subTitle" idx="3"/>
          </p:nvPr>
        </p:nvSpPr>
        <p:spPr>
          <a:xfrm>
            <a:off x="720000" y="3557000"/>
            <a:ext cx="2208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25"/>
          <p:cNvSpPr txBox="1">
            <a:spLocks noGrp="1"/>
          </p:cNvSpPr>
          <p:nvPr>
            <p:ph type="subTitle" idx="4"/>
          </p:nvPr>
        </p:nvSpPr>
        <p:spPr>
          <a:xfrm>
            <a:off x="3467575" y="3557000"/>
            <a:ext cx="2208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25"/>
          <p:cNvSpPr txBox="1">
            <a:spLocks noGrp="1"/>
          </p:cNvSpPr>
          <p:nvPr>
            <p:ph type="subTitle" idx="5"/>
          </p:nvPr>
        </p:nvSpPr>
        <p:spPr>
          <a:xfrm>
            <a:off x="6215150" y="1892808"/>
            <a:ext cx="2208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3" name="Google Shape;473;p25"/>
          <p:cNvSpPr txBox="1">
            <a:spLocks noGrp="1"/>
          </p:cNvSpPr>
          <p:nvPr>
            <p:ph type="subTitle" idx="6"/>
          </p:nvPr>
        </p:nvSpPr>
        <p:spPr>
          <a:xfrm>
            <a:off x="6215150" y="3557000"/>
            <a:ext cx="2208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4" name="Google Shape;474;p25"/>
          <p:cNvSpPr txBox="1">
            <a:spLocks noGrp="1"/>
          </p:cNvSpPr>
          <p:nvPr>
            <p:ph type="subTitle" idx="7"/>
          </p:nvPr>
        </p:nvSpPr>
        <p:spPr>
          <a:xfrm>
            <a:off x="721001" y="1463040"/>
            <a:ext cx="2206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75" name="Google Shape;475;p25"/>
          <p:cNvSpPr txBox="1">
            <a:spLocks noGrp="1"/>
          </p:cNvSpPr>
          <p:nvPr>
            <p:ph type="subTitle" idx="8"/>
          </p:nvPr>
        </p:nvSpPr>
        <p:spPr>
          <a:xfrm>
            <a:off x="3468576" y="1463040"/>
            <a:ext cx="2206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76" name="Google Shape;476;p25"/>
          <p:cNvSpPr txBox="1">
            <a:spLocks noGrp="1"/>
          </p:cNvSpPr>
          <p:nvPr>
            <p:ph type="subTitle" idx="9"/>
          </p:nvPr>
        </p:nvSpPr>
        <p:spPr>
          <a:xfrm>
            <a:off x="6216151" y="1463040"/>
            <a:ext cx="2206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77" name="Google Shape;477;p25"/>
          <p:cNvSpPr txBox="1">
            <a:spLocks noGrp="1"/>
          </p:cNvSpPr>
          <p:nvPr>
            <p:ph type="subTitle" idx="13"/>
          </p:nvPr>
        </p:nvSpPr>
        <p:spPr>
          <a:xfrm>
            <a:off x="721001" y="3140575"/>
            <a:ext cx="2206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78" name="Google Shape;478;p25"/>
          <p:cNvSpPr txBox="1">
            <a:spLocks noGrp="1"/>
          </p:cNvSpPr>
          <p:nvPr>
            <p:ph type="subTitle" idx="14"/>
          </p:nvPr>
        </p:nvSpPr>
        <p:spPr>
          <a:xfrm>
            <a:off x="3468576" y="3140575"/>
            <a:ext cx="2206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79" name="Google Shape;479;p25"/>
          <p:cNvSpPr txBox="1">
            <a:spLocks noGrp="1"/>
          </p:cNvSpPr>
          <p:nvPr>
            <p:ph type="subTitle" idx="15"/>
          </p:nvPr>
        </p:nvSpPr>
        <p:spPr>
          <a:xfrm>
            <a:off x="6216151" y="3140575"/>
            <a:ext cx="2206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480" name="Google Shape;480;p25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481" name="Google Shape;481;p25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482" name="Google Shape;482;p25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83" name="Google Shape;483;p25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84" name="Google Shape;484;p25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85" name="Google Shape;485;p25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86" name="Google Shape;486;p25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87" name="Google Shape;487;p25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488" name="Google Shape;488;p25"/>
            <p:cNvGrpSpPr/>
            <p:nvPr/>
          </p:nvGrpSpPr>
          <p:grpSpPr>
            <a:xfrm>
              <a:off x="8710500" y="197725"/>
              <a:ext cx="207675" cy="866000"/>
              <a:chOff x="8484425" y="1540950"/>
              <a:chExt cx="207675" cy="866000"/>
            </a:xfrm>
          </p:grpSpPr>
          <p:sp>
            <p:nvSpPr>
              <p:cNvPr id="489" name="Google Shape;489;p25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90" name="Google Shape;490;p25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91" name="Google Shape;491;p25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492" name="Google Shape;492;p25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493" name="Google Shape;493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6"/>
          <p:cNvSpPr txBox="1">
            <a:spLocks noGrp="1"/>
          </p:cNvSpPr>
          <p:nvPr>
            <p:ph type="title" hasCustomPrompt="1"/>
          </p:nvPr>
        </p:nvSpPr>
        <p:spPr>
          <a:xfrm>
            <a:off x="713225" y="787262"/>
            <a:ext cx="4144200" cy="651000"/>
          </a:xfrm>
          <a:prstGeom prst="rect">
            <a:avLst/>
          </a:prstGeom>
          <a:solidFill>
            <a:srgbClr val="405DED">
              <a:alpha val="132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6" name="Google Shape;496;p26"/>
          <p:cNvSpPr txBox="1">
            <a:spLocks noGrp="1"/>
          </p:cNvSpPr>
          <p:nvPr>
            <p:ph type="subTitle" idx="1"/>
          </p:nvPr>
        </p:nvSpPr>
        <p:spPr>
          <a:xfrm>
            <a:off x="713225" y="1438360"/>
            <a:ext cx="4144200" cy="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7" name="Google Shape;497;p26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2026387"/>
            <a:ext cx="4144200" cy="651000"/>
          </a:xfrm>
          <a:prstGeom prst="rect">
            <a:avLst/>
          </a:prstGeom>
          <a:solidFill>
            <a:srgbClr val="405DED">
              <a:alpha val="132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8" name="Google Shape;498;p26"/>
          <p:cNvSpPr txBox="1">
            <a:spLocks noGrp="1"/>
          </p:cNvSpPr>
          <p:nvPr>
            <p:ph type="subTitle" idx="3"/>
          </p:nvPr>
        </p:nvSpPr>
        <p:spPr>
          <a:xfrm>
            <a:off x="713225" y="2677387"/>
            <a:ext cx="4144200" cy="3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9" name="Google Shape;499;p26"/>
          <p:cNvSpPr txBox="1">
            <a:spLocks noGrp="1"/>
          </p:cNvSpPr>
          <p:nvPr>
            <p:ph type="title" idx="4" hasCustomPrompt="1"/>
          </p:nvPr>
        </p:nvSpPr>
        <p:spPr>
          <a:xfrm>
            <a:off x="713225" y="3265513"/>
            <a:ext cx="4144200" cy="651000"/>
          </a:xfrm>
          <a:prstGeom prst="rect">
            <a:avLst/>
          </a:prstGeom>
          <a:solidFill>
            <a:srgbClr val="405DED">
              <a:alpha val="132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0" name="Google Shape;500;p26"/>
          <p:cNvSpPr txBox="1">
            <a:spLocks noGrp="1"/>
          </p:cNvSpPr>
          <p:nvPr>
            <p:ph type="subTitle" idx="5"/>
          </p:nvPr>
        </p:nvSpPr>
        <p:spPr>
          <a:xfrm>
            <a:off x="713225" y="3916438"/>
            <a:ext cx="4144200" cy="4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501" name="Google Shape;501;p26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502" name="Google Shape;502;p26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503" name="Google Shape;503;p26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04" name="Google Shape;504;p26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05" name="Google Shape;505;p26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06" name="Google Shape;506;p26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07" name="Google Shape;507;p26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08" name="Google Shape;508;p26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509" name="Google Shape;509;p26"/>
            <p:cNvGrpSpPr/>
            <p:nvPr/>
          </p:nvGrpSpPr>
          <p:grpSpPr>
            <a:xfrm>
              <a:off x="8710500" y="197725"/>
              <a:ext cx="207675" cy="866000"/>
              <a:chOff x="8484425" y="1540950"/>
              <a:chExt cx="207675" cy="866000"/>
            </a:xfrm>
          </p:grpSpPr>
          <p:sp>
            <p:nvSpPr>
              <p:cNvPr id="510" name="Google Shape;510;p26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11" name="Google Shape;511;p26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12" name="Google Shape;512;p26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13" name="Google Shape;513;p26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514" name="Google Shape;514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" name="Google Shape;516;p27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517" name="Google Shape;517;p27"/>
            <p:cNvGrpSpPr/>
            <p:nvPr/>
          </p:nvGrpSpPr>
          <p:grpSpPr>
            <a:xfrm>
              <a:off x="-1950511" y="-1220800"/>
              <a:ext cx="12906801" cy="7558994"/>
              <a:chOff x="-1950511" y="-1220800"/>
              <a:chExt cx="12906801" cy="7558994"/>
            </a:xfrm>
          </p:grpSpPr>
          <p:grpSp>
            <p:nvGrpSpPr>
              <p:cNvPr id="518" name="Google Shape;518;p27"/>
              <p:cNvGrpSpPr/>
              <p:nvPr/>
            </p:nvGrpSpPr>
            <p:grpSpPr>
              <a:xfrm flipH="1">
                <a:off x="-1950511" y="-1220800"/>
                <a:ext cx="12906801" cy="7558994"/>
                <a:chOff x="-1950511" y="-1220800"/>
                <a:chExt cx="12906801" cy="7558994"/>
              </a:xfrm>
            </p:grpSpPr>
            <p:sp>
              <p:nvSpPr>
                <p:cNvPr id="519" name="Google Shape;519;p27"/>
                <p:cNvSpPr/>
                <p:nvPr/>
              </p:nvSpPr>
              <p:spPr>
                <a:xfrm rot="10800000">
                  <a:off x="6880049" y="-1220800"/>
                  <a:ext cx="4076241" cy="2983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3921" h="2264342" extrusionOk="0">
                      <a:moveTo>
                        <a:pt x="813350" y="1979"/>
                      </a:moveTo>
                      <a:cubicBezTo>
                        <a:pt x="1095371" y="19062"/>
                        <a:pt x="1369145" y="147529"/>
                        <a:pt x="1562528" y="353527"/>
                      </a:cubicBezTo>
                      <a:cubicBezTo>
                        <a:pt x="1676797" y="475255"/>
                        <a:pt x="1762218" y="620585"/>
                        <a:pt x="1860715" y="755398"/>
                      </a:cubicBezTo>
                      <a:cubicBezTo>
                        <a:pt x="1959212" y="890203"/>
                        <a:pt x="2076306" y="1018769"/>
                        <a:pt x="2229140" y="1085963"/>
                      </a:cubicBezTo>
                      <a:cubicBezTo>
                        <a:pt x="2358955" y="1143034"/>
                        <a:pt x="2503945" y="1151385"/>
                        <a:pt x="2643551" y="1176260"/>
                      </a:cubicBezTo>
                      <a:cubicBezTo>
                        <a:pt x="2783156" y="1201134"/>
                        <a:pt x="2928661" y="1249179"/>
                        <a:pt x="3016110" y="1360806"/>
                      </a:cubicBezTo>
                      <a:cubicBezTo>
                        <a:pt x="3106695" y="1476438"/>
                        <a:pt x="3115039" y="1643629"/>
                        <a:pt x="3057476" y="1778775"/>
                      </a:cubicBezTo>
                      <a:cubicBezTo>
                        <a:pt x="2999914" y="1913920"/>
                        <a:pt x="2884455" y="2018498"/>
                        <a:pt x="2754239" y="2086480"/>
                      </a:cubicBezTo>
                      <a:cubicBezTo>
                        <a:pt x="2624030" y="2154462"/>
                        <a:pt x="2479093" y="2189036"/>
                        <a:pt x="2334437" y="2214523"/>
                      </a:cubicBezTo>
                      <a:cubicBezTo>
                        <a:pt x="2007400" y="2272147"/>
                        <a:pt x="1669771" y="2286170"/>
                        <a:pt x="1343893" y="2222345"/>
                      </a:cubicBezTo>
                      <a:cubicBezTo>
                        <a:pt x="1018015" y="2158520"/>
                        <a:pt x="703813" y="2013720"/>
                        <a:pt x="465293" y="1782682"/>
                      </a:cubicBezTo>
                      <a:cubicBezTo>
                        <a:pt x="231423" y="1556157"/>
                        <a:pt x="82950" y="1251185"/>
                        <a:pt x="26395" y="932152"/>
                      </a:cubicBezTo>
                      <a:cubicBezTo>
                        <a:pt x="-2061" y="771594"/>
                        <a:pt x="-7664" y="606887"/>
                        <a:pt x="10342" y="444800"/>
                      </a:cubicBezTo>
                      <a:cubicBezTo>
                        <a:pt x="16544" y="388979"/>
                        <a:pt x="14635" y="298266"/>
                        <a:pt x="44818" y="249699"/>
                      </a:cubicBezTo>
                      <a:cubicBezTo>
                        <a:pt x="80467" y="192348"/>
                        <a:pt x="186225" y="147923"/>
                        <a:pt x="244636" y="118907"/>
                      </a:cubicBezTo>
                      <a:cubicBezTo>
                        <a:pt x="419868" y="31882"/>
                        <a:pt x="617893" y="-9863"/>
                        <a:pt x="813357" y="197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520" name="Google Shape;520;p27"/>
                <p:cNvSpPr/>
                <p:nvPr/>
              </p:nvSpPr>
              <p:spPr>
                <a:xfrm>
                  <a:off x="7768342" y="-1165905"/>
                  <a:ext cx="2997327" cy="2371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327" h="2371658" extrusionOk="0">
                      <a:moveTo>
                        <a:pt x="2119723" y="2358427"/>
                      </a:moveTo>
                      <a:cubicBezTo>
                        <a:pt x="1840617" y="2314509"/>
                        <a:pt x="1580351" y="2160509"/>
                        <a:pt x="1407511" y="1937005"/>
                      </a:cubicBezTo>
                      <a:cubicBezTo>
                        <a:pt x="1305380" y="1804933"/>
                        <a:pt x="1234218" y="1652107"/>
                        <a:pt x="1149032" y="1508518"/>
                      </a:cubicBezTo>
                      <a:cubicBezTo>
                        <a:pt x="1063847" y="1364929"/>
                        <a:pt x="959557" y="1225778"/>
                        <a:pt x="813825" y="1144303"/>
                      </a:cubicBezTo>
                      <a:cubicBezTo>
                        <a:pt x="690053" y="1075109"/>
                        <a:pt x="546517" y="1052953"/>
                        <a:pt x="409925" y="1014874"/>
                      </a:cubicBezTo>
                      <a:cubicBezTo>
                        <a:pt x="273333" y="976786"/>
                        <a:pt x="133076" y="915082"/>
                        <a:pt x="56674" y="795618"/>
                      </a:cubicBezTo>
                      <a:cubicBezTo>
                        <a:pt x="-22469" y="671868"/>
                        <a:pt x="-14814" y="504639"/>
                        <a:pt x="55379" y="375611"/>
                      </a:cubicBezTo>
                      <a:cubicBezTo>
                        <a:pt x="125572" y="246576"/>
                        <a:pt x="250488" y="153493"/>
                        <a:pt x="386588" y="98247"/>
                      </a:cubicBezTo>
                      <a:cubicBezTo>
                        <a:pt x="522695" y="43002"/>
                        <a:pt x="670259" y="22413"/>
                        <a:pt x="816695" y="10843"/>
                      </a:cubicBezTo>
                      <a:cubicBezTo>
                        <a:pt x="1147737" y="-15310"/>
                        <a:pt x="1485163" y="2946"/>
                        <a:pt x="1803468" y="97574"/>
                      </a:cubicBezTo>
                      <a:cubicBezTo>
                        <a:pt x="2121775" y="192201"/>
                        <a:pt x="2420719" y="366321"/>
                        <a:pt x="2636113" y="619060"/>
                      </a:cubicBezTo>
                      <a:cubicBezTo>
                        <a:pt x="2847305" y="866870"/>
                        <a:pt x="2965997" y="1184616"/>
                        <a:pt x="2991848" y="1507594"/>
                      </a:cubicBezTo>
                      <a:cubicBezTo>
                        <a:pt x="3004857" y="1670136"/>
                        <a:pt x="2994710" y="1834631"/>
                        <a:pt x="2961333" y="1994249"/>
                      </a:cubicBezTo>
                      <a:cubicBezTo>
                        <a:pt x="2949838" y="2049222"/>
                        <a:pt x="2943076" y="2139708"/>
                        <a:pt x="2908397" y="2185171"/>
                      </a:cubicBezTo>
                      <a:cubicBezTo>
                        <a:pt x="2867439" y="2238857"/>
                        <a:pt x="2757925" y="2272992"/>
                        <a:pt x="2697015" y="2296298"/>
                      </a:cubicBezTo>
                      <a:cubicBezTo>
                        <a:pt x="2514279" y="2366211"/>
                        <a:pt x="2313173" y="2388867"/>
                        <a:pt x="2119738" y="2358435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521" name="Google Shape;521;p27"/>
                <p:cNvSpPr/>
                <p:nvPr/>
              </p:nvSpPr>
              <p:spPr>
                <a:xfrm>
                  <a:off x="7644056" y="-860227"/>
                  <a:ext cx="2548206" cy="2203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8206" h="2203537" extrusionOk="0">
                      <a:moveTo>
                        <a:pt x="1773331" y="1559838"/>
                      </a:moveTo>
                      <a:cubicBezTo>
                        <a:pt x="1591337" y="1430447"/>
                        <a:pt x="1371240" y="1367387"/>
                        <a:pt x="1153597" y="1317427"/>
                      </a:cubicBezTo>
                      <a:cubicBezTo>
                        <a:pt x="935954" y="1267467"/>
                        <a:pt x="713729" y="1227645"/>
                        <a:pt x="509784" y="1136705"/>
                      </a:cubicBezTo>
                      <a:cubicBezTo>
                        <a:pt x="305839" y="1045765"/>
                        <a:pt x="117613" y="894945"/>
                        <a:pt x="36592" y="686858"/>
                      </a:cubicBezTo>
                      <a:cubicBezTo>
                        <a:pt x="-44437" y="478778"/>
                        <a:pt x="9211" y="210614"/>
                        <a:pt x="196491" y="89007"/>
                      </a:cubicBezTo>
                      <a:cubicBezTo>
                        <a:pt x="307482" y="16936"/>
                        <a:pt x="445883" y="3753"/>
                        <a:pt x="578182" y="777"/>
                      </a:cubicBezTo>
                      <a:cubicBezTo>
                        <a:pt x="952097" y="-7628"/>
                        <a:pt x="1332260" y="51396"/>
                        <a:pt x="1669276" y="213574"/>
                      </a:cubicBezTo>
                      <a:cubicBezTo>
                        <a:pt x="2006300" y="375753"/>
                        <a:pt x="2297627" y="646801"/>
                        <a:pt x="2445804" y="990209"/>
                      </a:cubicBezTo>
                      <a:cubicBezTo>
                        <a:pt x="2593982" y="1333616"/>
                        <a:pt x="2586288" y="1749723"/>
                        <a:pt x="2390316" y="2068286"/>
                      </a:cubicBezTo>
                      <a:cubicBezTo>
                        <a:pt x="2342423" y="2146134"/>
                        <a:pt x="2259358" y="2233864"/>
                        <a:pt x="2157832" y="2193278"/>
                      </a:cubicBezTo>
                      <a:cubicBezTo>
                        <a:pt x="2086246" y="2164663"/>
                        <a:pt x="2090925" y="2105760"/>
                        <a:pt x="2081907" y="2039020"/>
                      </a:cubicBezTo>
                      <a:cubicBezTo>
                        <a:pt x="2055261" y="1841708"/>
                        <a:pt x="1933934" y="1674010"/>
                        <a:pt x="1773331" y="1559831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522" name="Google Shape;522;p27"/>
                <p:cNvSpPr/>
                <p:nvPr/>
              </p:nvSpPr>
              <p:spPr>
                <a:xfrm rot="10800000">
                  <a:off x="-1950511" y="3213524"/>
                  <a:ext cx="3948978" cy="3124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327" h="2371658" extrusionOk="0">
                      <a:moveTo>
                        <a:pt x="2119723" y="2358427"/>
                      </a:moveTo>
                      <a:cubicBezTo>
                        <a:pt x="1840617" y="2314509"/>
                        <a:pt x="1580351" y="2160509"/>
                        <a:pt x="1407511" y="1937005"/>
                      </a:cubicBezTo>
                      <a:cubicBezTo>
                        <a:pt x="1305380" y="1804933"/>
                        <a:pt x="1234218" y="1652107"/>
                        <a:pt x="1149032" y="1508518"/>
                      </a:cubicBezTo>
                      <a:cubicBezTo>
                        <a:pt x="1063847" y="1364929"/>
                        <a:pt x="959557" y="1225778"/>
                        <a:pt x="813825" y="1144303"/>
                      </a:cubicBezTo>
                      <a:cubicBezTo>
                        <a:pt x="690053" y="1075109"/>
                        <a:pt x="546517" y="1052953"/>
                        <a:pt x="409925" y="1014874"/>
                      </a:cubicBezTo>
                      <a:cubicBezTo>
                        <a:pt x="273333" y="976786"/>
                        <a:pt x="133076" y="915082"/>
                        <a:pt x="56674" y="795618"/>
                      </a:cubicBezTo>
                      <a:cubicBezTo>
                        <a:pt x="-22469" y="671868"/>
                        <a:pt x="-14814" y="504639"/>
                        <a:pt x="55379" y="375611"/>
                      </a:cubicBezTo>
                      <a:cubicBezTo>
                        <a:pt x="125572" y="246576"/>
                        <a:pt x="250488" y="153493"/>
                        <a:pt x="386588" y="98247"/>
                      </a:cubicBezTo>
                      <a:cubicBezTo>
                        <a:pt x="522695" y="43002"/>
                        <a:pt x="670259" y="22413"/>
                        <a:pt x="816695" y="10843"/>
                      </a:cubicBezTo>
                      <a:cubicBezTo>
                        <a:pt x="1147737" y="-15310"/>
                        <a:pt x="1485163" y="2946"/>
                        <a:pt x="1803468" y="97574"/>
                      </a:cubicBezTo>
                      <a:cubicBezTo>
                        <a:pt x="2121775" y="192201"/>
                        <a:pt x="2420719" y="366321"/>
                        <a:pt x="2636113" y="619060"/>
                      </a:cubicBezTo>
                      <a:cubicBezTo>
                        <a:pt x="2847305" y="866870"/>
                        <a:pt x="2965997" y="1184616"/>
                        <a:pt x="2991848" y="1507594"/>
                      </a:cubicBezTo>
                      <a:cubicBezTo>
                        <a:pt x="3004857" y="1670136"/>
                        <a:pt x="2994710" y="1834631"/>
                        <a:pt x="2961333" y="1994249"/>
                      </a:cubicBezTo>
                      <a:cubicBezTo>
                        <a:pt x="2949838" y="2049222"/>
                        <a:pt x="2943076" y="2139708"/>
                        <a:pt x="2908397" y="2185171"/>
                      </a:cubicBezTo>
                      <a:cubicBezTo>
                        <a:pt x="2867439" y="2238857"/>
                        <a:pt x="2757925" y="2272992"/>
                        <a:pt x="2697015" y="2296298"/>
                      </a:cubicBezTo>
                      <a:cubicBezTo>
                        <a:pt x="2514279" y="2366211"/>
                        <a:pt x="2313173" y="2388867"/>
                        <a:pt x="2119738" y="2358435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523" name="Google Shape;523;p27"/>
                <p:cNvSpPr/>
                <p:nvPr/>
              </p:nvSpPr>
              <p:spPr>
                <a:xfrm>
                  <a:off x="-1440096" y="4073852"/>
                  <a:ext cx="3093921" cy="2264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3921" h="2264342" extrusionOk="0">
                      <a:moveTo>
                        <a:pt x="813350" y="1979"/>
                      </a:moveTo>
                      <a:cubicBezTo>
                        <a:pt x="1095371" y="19062"/>
                        <a:pt x="1369145" y="147529"/>
                        <a:pt x="1562528" y="353527"/>
                      </a:cubicBezTo>
                      <a:cubicBezTo>
                        <a:pt x="1676797" y="475255"/>
                        <a:pt x="1762218" y="620585"/>
                        <a:pt x="1860715" y="755398"/>
                      </a:cubicBezTo>
                      <a:cubicBezTo>
                        <a:pt x="1959212" y="890203"/>
                        <a:pt x="2076306" y="1018769"/>
                        <a:pt x="2229140" y="1085963"/>
                      </a:cubicBezTo>
                      <a:cubicBezTo>
                        <a:pt x="2358955" y="1143034"/>
                        <a:pt x="2503945" y="1151385"/>
                        <a:pt x="2643551" y="1176260"/>
                      </a:cubicBezTo>
                      <a:cubicBezTo>
                        <a:pt x="2783156" y="1201134"/>
                        <a:pt x="2928661" y="1249179"/>
                        <a:pt x="3016110" y="1360806"/>
                      </a:cubicBezTo>
                      <a:cubicBezTo>
                        <a:pt x="3106695" y="1476438"/>
                        <a:pt x="3115039" y="1643629"/>
                        <a:pt x="3057476" y="1778775"/>
                      </a:cubicBezTo>
                      <a:cubicBezTo>
                        <a:pt x="2999914" y="1913920"/>
                        <a:pt x="2884455" y="2018498"/>
                        <a:pt x="2754239" y="2086480"/>
                      </a:cubicBezTo>
                      <a:cubicBezTo>
                        <a:pt x="2624030" y="2154462"/>
                        <a:pt x="2479093" y="2189036"/>
                        <a:pt x="2334437" y="2214523"/>
                      </a:cubicBezTo>
                      <a:cubicBezTo>
                        <a:pt x="2007400" y="2272147"/>
                        <a:pt x="1669771" y="2286170"/>
                        <a:pt x="1343893" y="2222345"/>
                      </a:cubicBezTo>
                      <a:cubicBezTo>
                        <a:pt x="1018015" y="2158520"/>
                        <a:pt x="703813" y="2013720"/>
                        <a:pt x="465293" y="1782682"/>
                      </a:cubicBezTo>
                      <a:cubicBezTo>
                        <a:pt x="231423" y="1556157"/>
                        <a:pt x="82950" y="1251185"/>
                        <a:pt x="26395" y="932152"/>
                      </a:cubicBezTo>
                      <a:cubicBezTo>
                        <a:pt x="-2061" y="771594"/>
                        <a:pt x="-7664" y="606887"/>
                        <a:pt x="10342" y="444800"/>
                      </a:cubicBezTo>
                      <a:cubicBezTo>
                        <a:pt x="16544" y="388979"/>
                        <a:pt x="14635" y="298266"/>
                        <a:pt x="44818" y="249699"/>
                      </a:cubicBezTo>
                      <a:cubicBezTo>
                        <a:pt x="80467" y="192348"/>
                        <a:pt x="186225" y="147923"/>
                        <a:pt x="244636" y="118907"/>
                      </a:cubicBezTo>
                      <a:cubicBezTo>
                        <a:pt x="419868" y="31882"/>
                        <a:pt x="617893" y="-9863"/>
                        <a:pt x="813357" y="1972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524" name="Google Shape;524;p27"/>
                <p:cNvSpPr/>
                <p:nvPr/>
              </p:nvSpPr>
              <p:spPr>
                <a:xfrm>
                  <a:off x="-1362316" y="3724032"/>
                  <a:ext cx="2326696" cy="2517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6696" h="2517627" extrusionOk="0">
                      <a:moveTo>
                        <a:pt x="800137" y="722496"/>
                      </a:moveTo>
                      <a:cubicBezTo>
                        <a:pt x="951563" y="886613"/>
                        <a:pt x="1153941" y="993682"/>
                        <a:pt x="1356614" y="1087416"/>
                      </a:cubicBezTo>
                      <a:cubicBezTo>
                        <a:pt x="1559287" y="1181150"/>
                        <a:pt x="1768541" y="1265912"/>
                        <a:pt x="1949369" y="1396931"/>
                      </a:cubicBezTo>
                      <a:cubicBezTo>
                        <a:pt x="2130197" y="1527950"/>
                        <a:pt x="2283304" y="1714321"/>
                        <a:pt x="2319710" y="1934637"/>
                      </a:cubicBezTo>
                      <a:cubicBezTo>
                        <a:pt x="2356117" y="2154953"/>
                        <a:pt x="2248366" y="2406299"/>
                        <a:pt x="2040037" y="2486707"/>
                      </a:cubicBezTo>
                      <a:cubicBezTo>
                        <a:pt x="1916574" y="2534358"/>
                        <a:pt x="1778430" y="2518737"/>
                        <a:pt x="1648350" y="2494385"/>
                      </a:cubicBezTo>
                      <a:cubicBezTo>
                        <a:pt x="1280727" y="2425555"/>
                        <a:pt x="920896" y="2289463"/>
                        <a:pt x="624526" y="2061309"/>
                      </a:cubicBezTo>
                      <a:cubicBezTo>
                        <a:pt x="328156" y="1833156"/>
                        <a:pt x="98943" y="1507891"/>
                        <a:pt x="24707" y="1141321"/>
                      </a:cubicBezTo>
                      <a:cubicBezTo>
                        <a:pt x="-49522" y="774751"/>
                        <a:pt x="43758" y="369162"/>
                        <a:pt x="301170" y="97818"/>
                      </a:cubicBezTo>
                      <a:cubicBezTo>
                        <a:pt x="364078" y="31510"/>
                        <a:pt x="463439" y="-37214"/>
                        <a:pt x="554424" y="23415"/>
                      </a:cubicBezTo>
                      <a:cubicBezTo>
                        <a:pt x="618575" y="66167"/>
                        <a:pt x="601863" y="122844"/>
                        <a:pt x="596926" y="190007"/>
                      </a:cubicBezTo>
                      <a:cubicBezTo>
                        <a:pt x="582342" y="388577"/>
                        <a:pt x="666506" y="577674"/>
                        <a:pt x="800137" y="722504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</p:grpSp>
          <p:grpSp>
            <p:nvGrpSpPr>
              <p:cNvPr id="525" name="Google Shape;525;p27"/>
              <p:cNvGrpSpPr/>
              <p:nvPr/>
            </p:nvGrpSpPr>
            <p:grpSpPr>
              <a:xfrm>
                <a:off x="8710500" y="197725"/>
                <a:ext cx="207675" cy="866000"/>
                <a:chOff x="8484425" y="1540950"/>
                <a:chExt cx="207675" cy="866000"/>
              </a:xfrm>
            </p:grpSpPr>
            <p:sp>
              <p:nvSpPr>
                <p:cNvPr id="526" name="Google Shape;526;p27"/>
                <p:cNvSpPr/>
                <p:nvPr/>
              </p:nvSpPr>
              <p:spPr>
                <a:xfrm>
                  <a:off x="8588225" y="2303150"/>
                  <a:ext cx="103800" cy="1038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527" name="Google Shape;527;p27"/>
                <p:cNvSpPr/>
                <p:nvPr/>
              </p:nvSpPr>
              <p:spPr>
                <a:xfrm>
                  <a:off x="8484425" y="2091875"/>
                  <a:ext cx="103800" cy="1038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528" name="Google Shape;528;p27"/>
                <p:cNvSpPr/>
                <p:nvPr/>
              </p:nvSpPr>
              <p:spPr>
                <a:xfrm>
                  <a:off x="8657600" y="1979300"/>
                  <a:ext cx="34500" cy="345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529" name="Google Shape;529;p27"/>
                <p:cNvSpPr/>
                <p:nvPr/>
              </p:nvSpPr>
              <p:spPr>
                <a:xfrm>
                  <a:off x="8484425" y="1540950"/>
                  <a:ext cx="199200" cy="199200"/>
                </a:xfrm>
                <a:prstGeom prst="plaque">
                  <a:avLst>
                    <a:gd name="adj" fmla="val 5000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</p:grpSp>
        </p:grpSp>
        <p:grpSp>
          <p:nvGrpSpPr>
            <p:cNvPr id="530" name="Google Shape;530;p27"/>
            <p:cNvGrpSpPr/>
            <p:nvPr/>
          </p:nvGrpSpPr>
          <p:grpSpPr>
            <a:xfrm>
              <a:off x="225825" y="4632712"/>
              <a:ext cx="345082" cy="313063"/>
              <a:chOff x="7902894" y="4321850"/>
              <a:chExt cx="345082" cy="313063"/>
            </a:xfrm>
          </p:grpSpPr>
          <p:sp>
            <p:nvSpPr>
              <p:cNvPr id="531" name="Google Shape;531;p27"/>
              <p:cNvSpPr/>
              <p:nvPr/>
            </p:nvSpPr>
            <p:spPr>
              <a:xfrm rot="5400000">
                <a:off x="7902894" y="4321850"/>
                <a:ext cx="109500" cy="109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32" name="Google Shape;532;p27"/>
              <p:cNvSpPr/>
              <p:nvPr/>
            </p:nvSpPr>
            <p:spPr>
              <a:xfrm rot="5400000">
                <a:off x="8138476" y="4525413"/>
                <a:ext cx="109500" cy="1095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cxnSp>
            <p:nvCxnSpPr>
              <p:cNvPr id="533" name="Google Shape;533;p27"/>
              <p:cNvCxnSpPr>
                <a:stCxn id="531" idx="7"/>
                <a:endCxn id="532" idx="3"/>
              </p:cNvCxnSpPr>
              <p:nvPr/>
            </p:nvCxnSpPr>
            <p:spPr>
              <a:xfrm>
                <a:off x="7996358" y="4415314"/>
                <a:ext cx="158100" cy="126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34" name="Google Shape;534;p27"/>
          <p:cNvSpPr txBox="1">
            <a:spLocks noGrp="1"/>
          </p:cNvSpPr>
          <p:nvPr>
            <p:ph type="title"/>
          </p:nvPr>
        </p:nvSpPr>
        <p:spPr>
          <a:xfrm>
            <a:off x="713225" y="5886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5" name="Google Shape;535;p27"/>
          <p:cNvSpPr txBox="1">
            <a:spLocks noGrp="1"/>
          </p:cNvSpPr>
          <p:nvPr>
            <p:ph type="subTitle" idx="1"/>
          </p:nvPr>
        </p:nvSpPr>
        <p:spPr>
          <a:xfrm>
            <a:off x="713225" y="1607563"/>
            <a:ext cx="4448100" cy="12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6" name="Google Shape;536;p27"/>
          <p:cNvSpPr txBox="1"/>
          <p:nvPr/>
        </p:nvSpPr>
        <p:spPr>
          <a:xfrm>
            <a:off x="713225" y="3428775"/>
            <a:ext cx="47331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Epilogue"/>
                <a:ea typeface="Epilogue"/>
                <a:cs typeface="Epilogue"/>
                <a:sym typeface="Epilogue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</a:t>
            </a:r>
            <a:endParaRPr sz="1200" b="1" u="sng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537" name="Google Shape;537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9" name="Google Shape;539;p28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540" name="Google Shape;540;p28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541" name="Google Shape;541;p28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42" name="Google Shape;542;p28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43" name="Google Shape;543;p28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44" name="Google Shape;544;p28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45" name="Google Shape;545;p28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46" name="Google Shape;546;p28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547" name="Google Shape;547;p28"/>
            <p:cNvGrpSpPr/>
            <p:nvPr/>
          </p:nvGrpSpPr>
          <p:grpSpPr>
            <a:xfrm>
              <a:off x="8710500" y="197725"/>
              <a:ext cx="207675" cy="866000"/>
              <a:chOff x="8484425" y="1540950"/>
              <a:chExt cx="207675" cy="866000"/>
            </a:xfrm>
          </p:grpSpPr>
          <p:sp>
            <p:nvSpPr>
              <p:cNvPr id="548" name="Google Shape;548;p28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49" name="Google Shape;549;p28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50" name="Google Shape;550;p28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51" name="Google Shape;551;p28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552" name="Google Shape;552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4" name="Google Shape;554;p29"/>
          <p:cNvGrpSpPr/>
          <p:nvPr/>
        </p:nvGrpSpPr>
        <p:grpSpPr>
          <a:xfrm flipH="1">
            <a:off x="-1881411" y="-1220800"/>
            <a:ext cx="12906801" cy="7558994"/>
            <a:chOff x="-1950511" y="-1220800"/>
            <a:chExt cx="12906801" cy="7558994"/>
          </a:xfrm>
        </p:grpSpPr>
        <p:grpSp>
          <p:nvGrpSpPr>
            <p:cNvPr id="555" name="Google Shape;555;p29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556" name="Google Shape;556;p29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57" name="Google Shape;557;p29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58" name="Google Shape;558;p29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59" name="Google Shape;559;p29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60" name="Google Shape;560;p29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61" name="Google Shape;561;p29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562" name="Google Shape;562;p29"/>
            <p:cNvGrpSpPr/>
            <p:nvPr/>
          </p:nvGrpSpPr>
          <p:grpSpPr>
            <a:xfrm>
              <a:off x="8710500" y="197725"/>
              <a:ext cx="207675" cy="866000"/>
              <a:chOff x="8484425" y="1540950"/>
              <a:chExt cx="207675" cy="866000"/>
            </a:xfrm>
          </p:grpSpPr>
          <p:sp>
            <p:nvSpPr>
              <p:cNvPr id="563" name="Google Shape;563;p29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64" name="Google Shape;564;p29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65" name="Google Shape;565;p29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66" name="Google Shape;566;p29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567" name="Google Shape;567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48" name="Google Shape;48;p4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49" name="Google Shape;49;p4"/>
            <p:cNvGrpSpPr/>
            <p:nvPr/>
          </p:nvGrpSpPr>
          <p:grpSpPr>
            <a:xfrm>
              <a:off x="8603168" y="4310444"/>
              <a:ext cx="313063" cy="587100"/>
              <a:chOff x="8603168" y="4310444"/>
              <a:chExt cx="313063" cy="587100"/>
            </a:xfrm>
          </p:grpSpPr>
          <p:grpSp>
            <p:nvGrpSpPr>
              <p:cNvPr id="50" name="Google Shape;50;p4"/>
              <p:cNvGrpSpPr/>
              <p:nvPr/>
            </p:nvGrpSpPr>
            <p:grpSpPr>
              <a:xfrm rot="-5400000">
                <a:off x="8587159" y="4568471"/>
                <a:ext cx="345082" cy="313063"/>
                <a:chOff x="7902894" y="4321850"/>
                <a:chExt cx="345082" cy="313063"/>
              </a:xfrm>
            </p:grpSpPr>
            <p:sp>
              <p:nvSpPr>
                <p:cNvPr id="51" name="Google Shape;51;p4"/>
                <p:cNvSpPr/>
                <p:nvPr/>
              </p:nvSpPr>
              <p:spPr>
                <a:xfrm rot="5400000">
                  <a:off x="7902894" y="4321850"/>
                  <a:ext cx="109500" cy="109500"/>
                </a:xfrm>
                <a:prstGeom prst="ellipse">
                  <a:avLst/>
                </a:prstGeom>
                <a:solidFill>
                  <a:srgbClr val="B5BD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52" name="Google Shape;52;p4"/>
                <p:cNvSpPr/>
                <p:nvPr/>
              </p:nvSpPr>
              <p:spPr>
                <a:xfrm rot="5400000">
                  <a:off x="8138476" y="4525413"/>
                  <a:ext cx="109500" cy="109500"/>
                </a:xfrm>
                <a:prstGeom prst="ellipse">
                  <a:avLst/>
                </a:prstGeom>
                <a:solidFill>
                  <a:srgbClr val="68D2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cxnSp>
              <p:nvCxnSpPr>
                <p:cNvPr id="53" name="Google Shape;53;p4"/>
                <p:cNvCxnSpPr>
                  <a:stCxn id="51" idx="7"/>
                  <a:endCxn id="52" idx="3"/>
                </p:cNvCxnSpPr>
                <p:nvPr/>
              </p:nvCxnSpPr>
              <p:spPr>
                <a:xfrm rot="-5400000" flipH="1">
                  <a:off x="8012408" y="4399264"/>
                  <a:ext cx="126000" cy="1581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001A7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54" name="Google Shape;54;p4"/>
              <p:cNvCxnSpPr>
                <a:stCxn id="52" idx="1"/>
                <a:endCxn id="55" idx="5"/>
              </p:cNvCxnSpPr>
              <p:nvPr/>
            </p:nvCxnSpPr>
            <p:spPr>
              <a:xfrm rot="10800000">
                <a:off x="8696768" y="4403798"/>
                <a:ext cx="126000" cy="164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5" name="Google Shape;55;p4"/>
              <p:cNvSpPr/>
              <p:nvPr/>
            </p:nvSpPr>
            <p:spPr>
              <a:xfrm>
                <a:off x="8603168" y="4310444"/>
                <a:ext cx="109500" cy="1095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56" name="Google Shape;56;p4"/>
            <p:cNvGrpSpPr/>
            <p:nvPr/>
          </p:nvGrpSpPr>
          <p:grpSpPr>
            <a:xfrm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57" name="Google Shape;57;p4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8" name="Google Shape;58;p4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60" name="Google Shape;60;p4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61" name="Google Shape;61;p4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62" name="Google Shape;62;p4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1"/>
          </p:nvPr>
        </p:nvSpPr>
        <p:spPr>
          <a:xfrm>
            <a:off x="4946705" y="37894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2"/>
          </p:nvPr>
        </p:nvSpPr>
        <p:spPr>
          <a:xfrm>
            <a:off x="1691920" y="3789425"/>
            <a:ext cx="250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subTitle" idx="3"/>
          </p:nvPr>
        </p:nvSpPr>
        <p:spPr>
          <a:xfrm>
            <a:off x="4946696" y="32929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subTitle" idx="4"/>
          </p:nvPr>
        </p:nvSpPr>
        <p:spPr>
          <a:xfrm>
            <a:off x="1691695" y="3292925"/>
            <a:ext cx="250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71" name="Google Shape;71;p5"/>
            <p:cNvGrpSpPr/>
            <p:nvPr/>
          </p:nvGrpSpPr>
          <p:grpSpPr>
            <a:xfrm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72" name="Google Shape;72;p5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73" name="Google Shape;73;p5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75" name="Google Shape;75;p5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76" name="Google Shape;76;p5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78" name="Google Shape;78;p5"/>
            <p:cNvGrpSpPr/>
            <p:nvPr/>
          </p:nvGrpSpPr>
          <p:grpSpPr>
            <a:xfrm flipH="1">
              <a:off x="225818" y="197719"/>
              <a:ext cx="313063" cy="587100"/>
              <a:chOff x="8603168" y="4310444"/>
              <a:chExt cx="313063" cy="587100"/>
            </a:xfrm>
          </p:grpSpPr>
          <p:grpSp>
            <p:nvGrpSpPr>
              <p:cNvPr id="79" name="Google Shape;79;p5"/>
              <p:cNvGrpSpPr/>
              <p:nvPr/>
            </p:nvGrpSpPr>
            <p:grpSpPr>
              <a:xfrm rot="-5400000">
                <a:off x="8587159" y="4568471"/>
                <a:ext cx="345082" cy="313063"/>
                <a:chOff x="7902894" y="4321850"/>
                <a:chExt cx="345082" cy="313063"/>
              </a:xfrm>
            </p:grpSpPr>
            <p:sp>
              <p:nvSpPr>
                <p:cNvPr id="80" name="Google Shape;80;p5"/>
                <p:cNvSpPr/>
                <p:nvPr/>
              </p:nvSpPr>
              <p:spPr>
                <a:xfrm rot="5400000">
                  <a:off x="7902894" y="4321850"/>
                  <a:ext cx="109500" cy="109500"/>
                </a:xfrm>
                <a:prstGeom prst="ellipse">
                  <a:avLst/>
                </a:prstGeom>
                <a:solidFill>
                  <a:srgbClr val="B5BD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81" name="Google Shape;81;p5"/>
                <p:cNvSpPr/>
                <p:nvPr/>
              </p:nvSpPr>
              <p:spPr>
                <a:xfrm rot="5400000">
                  <a:off x="8138476" y="4525413"/>
                  <a:ext cx="109500" cy="109500"/>
                </a:xfrm>
                <a:prstGeom prst="ellipse">
                  <a:avLst/>
                </a:prstGeom>
                <a:solidFill>
                  <a:srgbClr val="68D2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cxnSp>
              <p:nvCxnSpPr>
                <p:cNvPr id="82" name="Google Shape;82;p5"/>
                <p:cNvCxnSpPr>
                  <a:stCxn id="80" idx="7"/>
                  <a:endCxn id="81" idx="3"/>
                </p:cNvCxnSpPr>
                <p:nvPr/>
              </p:nvCxnSpPr>
              <p:spPr>
                <a:xfrm rot="-5400000" flipH="1">
                  <a:off x="8012408" y="4399264"/>
                  <a:ext cx="126000" cy="1581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rgbClr val="001A7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83" name="Google Shape;83;p5"/>
              <p:cNvCxnSpPr>
                <a:stCxn id="81" idx="1"/>
                <a:endCxn id="84" idx="5"/>
              </p:cNvCxnSpPr>
              <p:nvPr/>
            </p:nvCxnSpPr>
            <p:spPr>
              <a:xfrm rot="10800000">
                <a:off x="8696768" y="4403798"/>
                <a:ext cx="126000" cy="164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" name="Google Shape;84;p5"/>
              <p:cNvSpPr/>
              <p:nvPr/>
            </p:nvSpPr>
            <p:spPr>
              <a:xfrm>
                <a:off x="8603168" y="4310444"/>
                <a:ext cx="109500" cy="1095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85" name="Google Shape;85;p5"/>
            <p:cNvGrpSpPr/>
            <p:nvPr/>
          </p:nvGrpSpPr>
          <p:grpSpPr>
            <a:xfrm>
              <a:off x="8710500" y="4079775"/>
              <a:ext cx="207675" cy="866000"/>
              <a:chOff x="8710500" y="4079775"/>
              <a:chExt cx="207675" cy="866000"/>
            </a:xfrm>
          </p:grpSpPr>
          <p:sp>
            <p:nvSpPr>
              <p:cNvPr id="86" name="Google Shape;86;p5"/>
              <p:cNvSpPr/>
              <p:nvPr/>
            </p:nvSpPr>
            <p:spPr>
              <a:xfrm>
                <a:off x="8814300" y="4841975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8710500" y="4630700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88" name="Google Shape;88;p5"/>
              <p:cNvSpPr/>
              <p:nvPr/>
            </p:nvSpPr>
            <p:spPr>
              <a:xfrm>
                <a:off x="8883675" y="4518125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89" name="Google Shape;89;p5"/>
              <p:cNvSpPr/>
              <p:nvPr/>
            </p:nvSpPr>
            <p:spPr>
              <a:xfrm>
                <a:off x="8710500" y="4079775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90" name="Google Shape;90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3" name="Google Shape;93;p6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94" name="Google Shape;94;p6"/>
            <p:cNvGrpSpPr/>
            <p:nvPr/>
          </p:nvGrpSpPr>
          <p:grpSpPr>
            <a:xfrm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95" name="Google Shape;95;p6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96" name="Google Shape;96;p6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98" name="Google Shape;98;p6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99" name="Google Shape;99;p6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00" name="Google Shape;100;p6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101" name="Google Shape;101;p6"/>
            <p:cNvGrpSpPr/>
            <p:nvPr/>
          </p:nvGrpSpPr>
          <p:grpSpPr>
            <a:xfrm>
              <a:off x="225825" y="197725"/>
              <a:ext cx="207675" cy="866000"/>
              <a:chOff x="8484425" y="1540950"/>
              <a:chExt cx="207675" cy="866000"/>
            </a:xfrm>
          </p:grpSpPr>
          <p:sp>
            <p:nvSpPr>
              <p:cNvPr id="102" name="Google Shape;102;p6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03" name="Google Shape;103;p6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04" name="Google Shape;104;p6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05" name="Google Shape;105;p6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106" name="Google Shape;106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"/>
          <p:cNvSpPr txBox="1">
            <a:spLocks noGrp="1"/>
          </p:cNvSpPr>
          <p:nvPr>
            <p:ph type="title"/>
          </p:nvPr>
        </p:nvSpPr>
        <p:spPr>
          <a:xfrm>
            <a:off x="720000" y="947500"/>
            <a:ext cx="4206300" cy="10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 txBox="1">
            <a:spLocks noGrp="1"/>
          </p:cNvSpPr>
          <p:nvPr>
            <p:ph type="subTitle" idx="1"/>
          </p:nvPr>
        </p:nvSpPr>
        <p:spPr>
          <a:xfrm>
            <a:off x="720000" y="2065400"/>
            <a:ext cx="4206300" cy="21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Epilogue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>
            <a:spLocks noGrp="1"/>
          </p:cNvSpPr>
          <p:nvPr>
            <p:ph type="pic" idx="2"/>
          </p:nvPr>
        </p:nvSpPr>
        <p:spPr>
          <a:xfrm flipH="1">
            <a:off x="5543125" y="975242"/>
            <a:ext cx="2554800" cy="3309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grpSp>
        <p:nvGrpSpPr>
          <p:cNvPr id="111" name="Google Shape;111;p7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112" name="Google Shape;112;p7"/>
            <p:cNvGrpSpPr/>
            <p:nvPr/>
          </p:nvGrpSpPr>
          <p:grpSpPr>
            <a:xfrm flipH="1"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113" name="Google Shape;113;p7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14" name="Google Shape;114;p7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15" name="Google Shape;115;p7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16" name="Google Shape;116;p7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17" name="Google Shape;117;p7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18" name="Google Shape;118;p7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119" name="Google Shape;119;p7"/>
            <p:cNvGrpSpPr/>
            <p:nvPr/>
          </p:nvGrpSpPr>
          <p:grpSpPr>
            <a:xfrm>
              <a:off x="8710500" y="197725"/>
              <a:ext cx="207675" cy="866000"/>
              <a:chOff x="8484425" y="1540950"/>
              <a:chExt cx="207675" cy="866000"/>
            </a:xfrm>
          </p:grpSpPr>
          <p:sp>
            <p:nvSpPr>
              <p:cNvPr id="120" name="Google Shape;120;p7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21" name="Google Shape;121;p7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22" name="Google Shape;122;p7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23" name="Google Shape;123;p7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124" name="Google Shape;124;p7"/>
            <p:cNvGrpSpPr/>
            <p:nvPr/>
          </p:nvGrpSpPr>
          <p:grpSpPr>
            <a:xfrm>
              <a:off x="225825" y="4632712"/>
              <a:ext cx="345082" cy="313063"/>
              <a:chOff x="7902894" y="4321850"/>
              <a:chExt cx="345082" cy="313063"/>
            </a:xfrm>
          </p:grpSpPr>
          <p:sp>
            <p:nvSpPr>
              <p:cNvPr id="125" name="Google Shape;125;p7"/>
              <p:cNvSpPr/>
              <p:nvPr/>
            </p:nvSpPr>
            <p:spPr>
              <a:xfrm rot="5400000">
                <a:off x="7902894" y="4321850"/>
                <a:ext cx="109500" cy="109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26" name="Google Shape;126;p7"/>
              <p:cNvSpPr/>
              <p:nvPr/>
            </p:nvSpPr>
            <p:spPr>
              <a:xfrm rot="5400000">
                <a:off x="8138476" y="4525413"/>
                <a:ext cx="109500" cy="1095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cxnSp>
            <p:nvCxnSpPr>
              <p:cNvPr id="127" name="Google Shape;127;p7"/>
              <p:cNvCxnSpPr>
                <a:stCxn id="125" idx="7"/>
                <a:endCxn id="126" idx="3"/>
              </p:cNvCxnSpPr>
              <p:nvPr/>
            </p:nvCxnSpPr>
            <p:spPr>
              <a:xfrm>
                <a:off x="7996358" y="4415314"/>
                <a:ext cx="158100" cy="126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8" name="Google Shape;128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 txBox="1">
            <a:spLocks noGrp="1"/>
          </p:cNvSpPr>
          <p:nvPr>
            <p:ph type="title"/>
          </p:nvPr>
        </p:nvSpPr>
        <p:spPr>
          <a:xfrm>
            <a:off x="713225" y="1619100"/>
            <a:ext cx="4252500" cy="190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31" name="Google Shape;131;p8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132" name="Google Shape;132;p8"/>
            <p:cNvGrpSpPr/>
            <p:nvPr/>
          </p:nvGrpSpPr>
          <p:grpSpPr>
            <a:xfrm>
              <a:off x="-1950511" y="-1220800"/>
              <a:ext cx="12906801" cy="7558994"/>
              <a:chOff x="-1950511" y="-1220800"/>
              <a:chExt cx="12906801" cy="7558994"/>
            </a:xfrm>
          </p:grpSpPr>
          <p:sp>
            <p:nvSpPr>
              <p:cNvPr id="133" name="Google Shape;133;p8"/>
              <p:cNvSpPr/>
              <p:nvPr/>
            </p:nvSpPr>
            <p:spPr>
              <a:xfrm rot="10800000">
                <a:off x="6880049" y="-1220800"/>
                <a:ext cx="4076241" cy="2983271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34" name="Google Shape;134;p8"/>
              <p:cNvSpPr/>
              <p:nvPr/>
            </p:nvSpPr>
            <p:spPr>
              <a:xfrm>
                <a:off x="7768342" y="-1165905"/>
                <a:ext cx="2997327" cy="2371658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35" name="Google Shape;135;p8"/>
              <p:cNvSpPr/>
              <p:nvPr/>
            </p:nvSpPr>
            <p:spPr>
              <a:xfrm>
                <a:off x="7644056" y="-860227"/>
                <a:ext cx="2548206" cy="2203537"/>
              </a:xfrm>
              <a:custGeom>
                <a:avLst/>
                <a:gdLst/>
                <a:ahLst/>
                <a:cxnLst/>
                <a:rect l="l" t="t" r="r" b="b"/>
                <a:pathLst>
                  <a:path w="2548206" h="2203537" extrusionOk="0">
                    <a:moveTo>
                      <a:pt x="1773331" y="1559838"/>
                    </a:moveTo>
                    <a:cubicBezTo>
                      <a:pt x="1591337" y="1430447"/>
                      <a:pt x="1371240" y="1367387"/>
                      <a:pt x="1153597" y="1317427"/>
                    </a:cubicBezTo>
                    <a:cubicBezTo>
                      <a:pt x="935954" y="1267467"/>
                      <a:pt x="713729" y="1227645"/>
                      <a:pt x="509784" y="1136705"/>
                    </a:cubicBezTo>
                    <a:cubicBezTo>
                      <a:pt x="305839" y="1045765"/>
                      <a:pt x="117613" y="894945"/>
                      <a:pt x="36592" y="686858"/>
                    </a:cubicBezTo>
                    <a:cubicBezTo>
                      <a:pt x="-44437" y="478778"/>
                      <a:pt x="9211" y="210614"/>
                      <a:pt x="196491" y="89007"/>
                    </a:cubicBezTo>
                    <a:cubicBezTo>
                      <a:pt x="307482" y="16936"/>
                      <a:pt x="445883" y="3753"/>
                      <a:pt x="578182" y="777"/>
                    </a:cubicBezTo>
                    <a:cubicBezTo>
                      <a:pt x="952097" y="-7628"/>
                      <a:pt x="1332260" y="51396"/>
                      <a:pt x="1669276" y="213574"/>
                    </a:cubicBezTo>
                    <a:cubicBezTo>
                      <a:pt x="2006300" y="375753"/>
                      <a:pt x="2297627" y="646801"/>
                      <a:pt x="2445804" y="990209"/>
                    </a:cubicBezTo>
                    <a:cubicBezTo>
                      <a:pt x="2593982" y="1333616"/>
                      <a:pt x="2586288" y="1749723"/>
                      <a:pt x="2390316" y="2068286"/>
                    </a:cubicBezTo>
                    <a:cubicBezTo>
                      <a:pt x="2342423" y="2146134"/>
                      <a:pt x="2259358" y="2233864"/>
                      <a:pt x="2157832" y="2193278"/>
                    </a:cubicBezTo>
                    <a:cubicBezTo>
                      <a:pt x="2086246" y="2164663"/>
                      <a:pt x="2090925" y="2105760"/>
                      <a:pt x="2081907" y="2039020"/>
                    </a:cubicBezTo>
                    <a:cubicBezTo>
                      <a:pt x="2055261" y="1841708"/>
                      <a:pt x="1933934" y="1674010"/>
                      <a:pt x="1773331" y="15598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36" name="Google Shape;136;p8"/>
              <p:cNvSpPr/>
              <p:nvPr/>
            </p:nvSpPr>
            <p:spPr>
              <a:xfrm rot="10800000">
                <a:off x="-1950511" y="3213524"/>
                <a:ext cx="3948978" cy="3124659"/>
              </a:xfrm>
              <a:custGeom>
                <a:avLst/>
                <a:gdLst/>
                <a:ahLst/>
                <a:cxnLst/>
                <a:rect l="l" t="t" r="r" b="b"/>
                <a:pathLst>
                  <a:path w="2997327" h="2371658" extrusionOk="0">
                    <a:moveTo>
                      <a:pt x="2119723" y="2358427"/>
                    </a:moveTo>
                    <a:cubicBezTo>
                      <a:pt x="1840617" y="2314509"/>
                      <a:pt x="1580351" y="2160509"/>
                      <a:pt x="1407511" y="1937005"/>
                    </a:cubicBezTo>
                    <a:cubicBezTo>
                      <a:pt x="1305380" y="1804933"/>
                      <a:pt x="1234218" y="1652107"/>
                      <a:pt x="1149032" y="1508518"/>
                    </a:cubicBezTo>
                    <a:cubicBezTo>
                      <a:pt x="1063847" y="1364929"/>
                      <a:pt x="959557" y="1225778"/>
                      <a:pt x="813825" y="1144303"/>
                    </a:cubicBezTo>
                    <a:cubicBezTo>
                      <a:pt x="690053" y="1075109"/>
                      <a:pt x="546517" y="1052953"/>
                      <a:pt x="409925" y="1014874"/>
                    </a:cubicBezTo>
                    <a:cubicBezTo>
                      <a:pt x="273333" y="976786"/>
                      <a:pt x="133076" y="915082"/>
                      <a:pt x="56674" y="795618"/>
                    </a:cubicBezTo>
                    <a:cubicBezTo>
                      <a:pt x="-22469" y="671868"/>
                      <a:pt x="-14814" y="504639"/>
                      <a:pt x="55379" y="375611"/>
                    </a:cubicBezTo>
                    <a:cubicBezTo>
                      <a:pt x="125572" y="246576"/>
                      <a:pt x="250488" y="153493"/>
                      <a:pt x="386588" y="98247"/>
                    </a:cubicBezTo>
                    <a:cubicBezTo>
                      <a:pt x="522695" y="43002"/>
                      <a:pt x="670259" y="22413"/>
                      <a:pt x="816695" y="10843"/>
                    </a:cubicBezTo>
                    <a:cubicBezTo>
                      <a:pt x="1147737" y="-15310"/>
                      <a:pt x="1485163" y="2946"/>
                      <a:pt x="1803468" y="97574"/>
                    </a:cubicBezTo>
                    <a:cubicBezTo>
                      <a:pt x="2121775" y="192201"/>
                      <a:pt x="2420719" y="366321"/>
                      <a:pt x="2636113" y="619060"/>
                    </a:cubicBezTo>
                    <a:cubicBezTo>
                      <a:pt x="2847305" y="866870"/>
                      <a:pt x="2965997" y="1184616"/>
                      <a:pt x="2991848" y="1507594"/>
                    </a:cubicBezTo>
                    <a:cubicBezTo>
                      <a:pt x="3004857" y="1670136"/>
                      <a:pt x="2994710" y="1834631"/>
                      <a:pt x="2961333" y="1994249"/>
                    </a:cubicBezTo>
                    <a:cubicBezTo>
                      <a:pt x="2949838" y="2049222"/>
                      <a:pt x="2943076" y="2139708"/>
                      <a:pt x="2908397" y="2185171"/>
                    </a:cubicBezTo>
                    <a:cubicBezTo>
                      <a:pt x="2867439" y="2238857"/>
                      <a:pt x="2757925" y="2272992"/>
                      <a:pt x="2697015" y="2296298"/>
                    </a:cubicBezTo>
                    <a:cubicBezTo>
                      <a:pt x="2514279" y="2366211"/>
                      <a:pt x="2313173" y="2388867"/>
                      <a:pt x="2119738" y="23584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37" name="Google Shape;137;p8"/>
              <p:cNvSpPr/>
              <p:nvPr/>
            </p:nvSpPr>
            <p:spPr>
              <a:xfrm>
                <a:off x="-1440096" y="4073852"/>
                <a:ext cx="3093921" cy="2264342"/>
              </a:xfrm>
              <a:custGeom>
                <a:avLst/>
                <a:gdLst/>
                <a:ahLst/>
                <a:cxnLst/>
                <a:rect l="l" t="t" r="r" b="b"/>
                <a:pathLst>
                  <a:path w="3093921" h="2264342" extrusionOk="0">
                    <a:moveTo>
                      <a:pt x="813350" y="1979"/>
                    </a:moveTo>
                    <a:cubicBezTo>
                      <a:pt x="1095371" y="19062"/>
                      <a:pt x="1369145" y="147529"/>
                      <a:pt x="1562528" y="353527"/>
                    </a:cubicBezTo>
                    <a:cubicBezTo>
                      <a:pt x="1676797" y="475255"/>
                      <a:pt x="1762218" y="620585"/>
                      <a:pt x="1860715" y="755398"/>
                    </a:cubicBezTo>
                    <a:cubicBezTo>
                      <a:pt x="1959212" y="890203"/>
                      <a:pt x="2076306" y="1018769"/>
                      <a:pt x="2229140" y="1085963"/>
                    </a:cubicBezTo>
                    <a:cubicBezTo>
                      <a:pt x="2358955" y="1143034"/>
                      <a:pt x="2503945" y="1151385"/>
                      <a:pt x="2643551" y="1176260"/>
                    </a:cubicBezTo>
                    <a:cubicBezTo>
                      <a:pt x="2783156" y="1201134"/>
                      <a:pt x="2928661" y="1249179"/>
                      <a:pt x="3016110" y="1360806"/>
                    </a:cubicBezTo>
                    <a:cubicBezTo>
                      <a:pt x="3106695" y="1476438"/>
                      <a:pt x="3115039" y="1643629"/>
                      <a:pt x="3057476" y="1778775"/>
                    </a:cubicBezTo>
                    <a:cubicBezTo>
                      <a:pt x="2999914" y="1913920"/>
                      <a:pt x="2884455" y="2018498"/>
                      <a:pt x="2754239" y="2086480"/>
                    </a:cubicBezTo>
                    <a:cubicBezTo>
                      <a:pt x="2624030" y="2154462"/>
                      <a:pt x="2479093" y="2189036"/>
                      <a:pt x="2334437" y="2214523"/>
                    </a:cubicBezTo>
                    <a:cubicBezTo>
                      <a:pt x="2007400" y="2272147"/>
                      <a:pt x="1669771" y="2286170"/>
                      <a:pt x="1343893" y="2222345"/>
                    </a:cubicBezTo>
                    <a:cubicBezTo>
                      <a:pt x="1018015" y="2158520"/>
                      <a:pt x="703813" y="2013720"/>
                      <a:pt x="465293" y="1782682"/>
                    </a:cubicBezTo>
                    <a:cubicBezTo>
                      <a:pt x="231423" y="1556157"/>
                      <a:pt x="82950" y="1251185"/>
                      <a:pt x="26395" y="932152"/>
                    </a:cubicBezTo>
                    <a:cubicBezTo>
                      <a:pt x="-2061" y="771594"/>
                      <a:pt x="-7664" y="606887"/>
                      <a:pt x="10342" y="444800"/>
                    </a:cubicBezTo>
                    <a:cubicBezTo>
                      <a:pt x="16544" y="388979"/>
                      <a:pt x="14635" y="298266"/>
                      <a:pt x="44818" y="249699"/>
                    </a:cubicBezTo>
                    <a:cubicBezTo>
                      <a:pt x="80467" y="192348"/>
                      <a:pt x="186225" y="147923"/>
                      <a:pt x="244636" y="118907"/>
                    </a:cubicBezTo>
                    <a:cubicBezTo>
                      <a:pt x="419868" y="31882"/>
                      <a:pt x="617893" y="-9863"/>
                      <a:pt x="813357" y="197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38" name="Google Shape;138;p8"/>
              <p:cNvSpPr/>
              <p:nvPr/>
            </p:nvSpPr>
            <p:spPr>
              <a:xfrm>
                <a:off x="-1362316" y="3724032"/>
                <a:ext cx="2326696" cy="2517627"/>
              </a:xfrm>
              <a:custGeom>
                <a:avLst/>
                <a:gdLst/>
                <a:ahLst/>
                <a:cxnLst/>
                <a:rect l="l" t="t" r="r" b="b"/>
                <a:pathLst>
                  <a:path w="2326696" h="2517627" extrusionOk="0">
                    <a:moveTo>
                      <a:pt x="800137" y="722496"/>
                    </a:moveTo>
                    <a:cubicBezTo>
                      <a:pt x="951563" y="886613"/>
                      <a:pt x="1153941" y="993682"/>
                      <a:pt x="1356614" y="1087416"/>
                    </a:cubicBezTo>
                    <a:cubicBezTo>
                      <a:pt x="1559287" y="1181150"/>
                      <a:pt x="1768541" y="1265912"/>
                      <a:pt x="1949369" y="1396931"/>
                    </a:cubicBezTo>
                    <a:cubicBezTo>
                      <a:pt x="2130197" y="1527950"/>
                      <a:pt x="2283304" y="1714321"/>
                      <a:pt x="2319710" y="1934637"/>
                    </a:cubicBezTo>
                    <a:cubicBezTo>
                      <a:pt x="2356117" y="2154953"/>
                      <a:pt x="2248366" y="2406299"/>
                      <a:pt x="2040037" y="2486707"/>
                    </a:cubicBezTo>
                    <a:cubicBezTo>
                      <a:pt x="1916574" y="2534358"/>
                      <a:pt x="1778430" y="2518737"/>
                      <a:pt x="1648350" y="2494385"/>
                    </a:cubicBezTo>
                    <a:cubicBezTo>
                      <a:pt x="1280727" y="2425555"/>
                      <a:pt x="920896" y="2289463"/>
                      <a:pt x="624526" y="2061309"/>
                    </a:cubicBezTo>
                    <a:cubicBezTo>
                      <a:pt x="328156" y="1833156"/>
                      <a:pt x="98943" y="1507891"/>
                      <a:pt x="24707" y="1141321"/>
                    </a:cubicBezTo>
                    <a:cubicBezTo>
                      <a:pt x="-49522" y="774751"/>
                      <a:pt x="43758" y="369162"/>
                      <a:pt x="301170" y="97818"/>
                    </a:cubicBezTo>
                    <a:cubicBezTo>
                      <a:pt x="364078" y="31510"/>
                      <a:pt x="463439" y="-37214"/>
                      <a:pt x="554424" y="23415"/>
                    </a:cubicBezTo>
                    <a:cubicBezTo>
                      <a:pt x="618575" y="66167"/>
                      <a:pt x="601863" y="122844"/>
                      <a:pt x="596926" y="190007"/>
                    </a:cubicBezTo>
                    <a:cubicBezTo>
                      <a:pt x="582342" y="388577"/>
                      <a:pt x="666506" y="577674"/>
                      <a:pt x="800137" y="722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grpSp>
          <p:nvGrpSpPr>
            <p:cNvPr id="139" name="Google Shape;139;p8"/>
            <p:cNvGrpSpPr/>
            <p:nvPr/>
          </p:nvGrpSpPr>
          <p:grpSpPr>
            <a:xfrm>
              <a:off x="8710500" y="4079775"/>
              <a:ext cx="207675" cy="866000"/>
              <a:chOff x="8484425" y="1540950"/>
              <a:chExt cx="207675" cy="866000"/>
            </a:xfrm>
          </p:grpSpPr>
          <p:sp>
            <p:nvSpPr>
              <p:cNvPr id="140" name="Google Shape;140;p8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41" name="Google Shape;141;p8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42" name="Google Shape;142;p8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43" name="Google Shape;143;p8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144" name="Google Shape;144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"/>
          <p:cNvSpPr txBox="1">
            <a:spLocks noGrp="1"/>
          </p:cNvSpPr>
          <p:nvPr>
            <p:ph type="title"/>
          </p:nvPr>
        </p:nvSpPr>
        <p:spPr>
          <a:xfrm>
            <a:off x="1084600" y="1400250"/>
            <a:ext cx="3633600" cy="101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9"/>
          <p:cNvSpPr txBox="1">
            <a:spLocks noGrp="1"/>
          </p:cNvSpPr>
          <p:nvPr>
            <p:ph type="subTitle" idx="1"/>
          </p:nvPr>
        </p:nvSpPr>
        <p:spPr>
          <a:xfrm>
            <a:off x="1084600" y="2419350"/>
            <a:ext cx="3633600" cy="10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8" name="Google Shape;148;p9"/>
          <p:cNvGrpSpPr/>
          <p:nvPr/>
        </p:nvGrpSpPr>
        <p:grpSpPr>
          <a:xfrm>
            <a:off x="-1950511" y="-1220800"/>
            <a:ext cx="12906801" cy="7558994"/>
            <a:chOff x="-1950511" y="-1220800"/>
            <a:chExt cx="12906801" cy="7558994"/>
          </a:xfrm>
        </p:grpSpPr>
        <p:grpSp>
          <p:nvGrpSpPr>
            <p:cNvPr id="149" name="Google Shape;149;p9"/>
            <p:cNvGrpSpPr/>
            <p:nvPr/>
          </p:nvGrpSpPr>
          <p:grpSpPr>
            <a:xfrm>
              <a:off x="-1950511" y="-1220800"/>
              <a:ext cx="12906801" cy="7558994"/>
              <a:chOff x="-1950511" y="-1220800"/>
              <a:chExt cx="12906801" cy="7558994"/>
            </a:xfrm>
          </p:grpSpPr>
          <p:grpSp>
            <p:nvGrpSpPr>
              <p:cNvPr id="150" name="Google Shape;150;p9"/>
              <p:cNvGrpSpPr/>
              <p:nvPr/>
            </p:nvGrpSpPr>
            <p:grpSpPr>
              <a:xfrm>
                <a:off x="-1950511" y="-1220800"/>
                <a:ext cx="12906801" cy="7558994"/>
                <a:chOff x="-1950511" y="-1220800"/>
                <a:chExt cx="12906801" cy="7558994"/>
              </a:xfrm>
            </p:grpSpPr>
            <p:sp>
              <p:nvSpPr>
                <p:cNvPr id="151" name="Google Shape;151;p9"/>
                <p:cNvSpPr/>
                <p:nvPr/>
              </p:nvSpPr>
              <p:spPr>
                <a:xfrm rot="10800000">
                  <a:off x="6880049" y="-1220800"/>
                  <a:ext cx="4076241" cy="2983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3921" h="2264342" extrusionOk="0">
                      <a:moveTo>
                        <a:pt x="813350" y="1979"/>
                      </a:moveTo>
                      <a:cubicBezTo>
                        <a:pt x="1095371" y="19062"/>
                        <a:pt x="1369145" y="147529"/>
                        <a:pt x="1562528" y="353527"/>
                      </a:cubicBezTo>
                      <a:cubicBezTo>
                        <a:pt x="1676797" y="475255"/>
                        <a:pt x="1762218" y="620585"/>
                        <a:pt x="1860715" y="755398"/>
                      </a:cubicBezTo>
                      <a:cubicBezTo>
                        <a:pt x="1959212" y="890203"/>
                        <a:pt x="2076306" y="1018769"/>
                        <a:pt x="2229140" y="1085963"/>
                      </a:cubicBezTo>
                      <a:cubicBezTo>
                        <a:pt x="2358955" y="1143034"/>
                        <a:pt x="2503945" y="1151385"/>
                        <a:pt x="2643551" y="1176260"/>
                      </a:cubicBezTo>
                      <a:cubicBezTo>
                        <a:pt x="2783156" y="1201134"/>
                        <a:pt x="2928661" y="1249179"/>
                        <a:pt x="3016110" y="1360806"/>
                      </a:cubicBezTo>
                      <a:cubicBezTo>
                        <a:pt x="3106695" y="1476438"/>
                        <a:pt x="3115039" y="1643629"/>
                        <a:pt x="3057476" y="1778775"/>
                      </a:cubicBezTo>
                      <a:cubicBezTo>
                        <a:pt x="2999914" y="1913920"/>
                        <a:pt x="2884455" y="2018498"/>
                        <a:pt x="2754239" y="2086480"/>
                      </a:cubicBezTo>
                      <a:cubicBezTo>
                        <a:pt x="2624030" y="2154462"/>
                        <a:pt x="2479093" y="2189036"/>
                        <a:pt x="2334437" y="2214523"/>
                      </a:cubicBezTo>
                      <a:cubicBezTo>
                        <a:pt x="2007400" y="2272147"/>
                        <a:pt x="1669771" y="2286170"/>
                        <a:pt x="1343893" y="2222345"/>
                      </a:cubicBezTo>
                      <a:cubicBezTo>
                        <a:pt x="1018015" y="2158520"/>
                        <a:pt x="703813" y="2013720"/>
                        <a:pt x="465293" y="1782682"/>
                      </a:cubicBezTo>
                      <a:cubicBezTo>
                        <a:pt x="231423" y="1556157"/>
                        <a:pt x="82950" y="1251185"/>
                        <a:pt x="26395" y="932152"/>
                      </a:cubicBezTo>
                      <a:cubicBezTo>
                        <a:pt x="-2061" y="771594"/>
                        <a:pt x="-7664" y="606887"/>
                        <a:pt x="10342" y="444800"/>
                      </a:cubicBezTo>
                      <a:cubicBezTo>
                        <a:pt x="16544" y="388979"/>
                        <a:pt x="14635" y="298266"/>
                        <a:pt x="44818" y="249699"/>
                      </a:cubicBezTo>
                      <a:cubicBezTo>
                        <a:pt x="80467" y="192348"/>
                        <a:pt x="186225" y="147923"/>
                        <a:pt x="244636" y="118907"/>
                      </a:cubicBezTo>
                      <a:cubicBezTo>
                        <a:pt x="419868" y="31882"/>
                        <a:pt x="617893" y="-9863"/>
                        <a:pt x="813357" y="197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152" name="Google Shape;152;p9"/>
                <p:cNvSpPr/>
                <p:nvPr/>
              </p:nvSpPr>
              <p:spPr>
                <a:xfrm>
                  <a:off x="7768342" y="-1165905"/>
                  <a:ext cx="2997327" cy="2371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327" h="2371658" extrusionOk="0">
                      <a:moveTo>
                        <a:pt x="2119723" y="2358427"/>
                      </a:moveTo>
                      <a:cubicBezTo>
                        <a:pt x="1840617" y="2314509"/>
                        <a:pt x="1580351" y="2160509"/>
                        <a:pt x="1407511" y="1937005"/>
                      </a:cubicBezTo>
                      <a:cubicBezTo>
                        <a:pt x="1305380" y="1804933"/>
                        <a:pt x="1234218" y="1652107"/>
                        <a:pt x="1149032" y="1508518"/>
                      </a:cubicBezTo>
                      <a:cubicBezTo>
                        <a:pt x="1063847" y="1364929"/>
                        <a:pt x="959557" y="1225778"/>
                        <a:pt x="813825" y="1144303"/>
                      </a:cubicBezTo>
                      <a:cubicBezTo>
                        <a:pt x="690053" y="1075109"/>
                        <a:pt x="546517" y="1052953"/>
                        <a:pt x="409925" y="1014874"/>
                      </a:cubicBezTo>
                      <a:cubicBezTo>
                        <a:pt x="273333" y="976786"/>
                        <a:pt x="133076" y="915082"/>
                        <a:pt x="56674" y="795618"/>
                      </a:cubicBezTo>
                      <a:cubicBezTo>
                        <a:pt x="-22469" y="671868"/>
                        <a:pt x="-14814" y="504639"/>
                        <a:pt x="55379" y="375611"/>
                      </a:cubicBezTo>
                      <a:cubicBezTo>
                        <a:pt x="125572" y="246576"/>
                        <a:pt x="250488" y="153493"/>
                        <a:pt x="386588" y="98247"/>
                      </a:cubicBezTo>
                      <a:cubicBezTo>
                        <a:pt x="522695" y="43002"/>
                        <a:pt x="670259" y="22413"/>
                        <a:pt x="816695" y="10843"/>
                      </a:cubicBezTo>
                      <a:cubicBezTo>
                        <a:pt x="1147737" y="-15310"/>
                        <a:pt x="1485163" y="2946"/>
                        <a:pt x="1803468" y="97574"/>
                      </a:cubicBezTo>
                      <a:cubicBezTo>
                        <a:pt x="2121775" y="192201"/>
                        <a:pt x="2420719" y="366321"/>
                        <a:pt x="2636113" y="619060"/>
                      </a:cubicBezTo>
                      <a:cubicBezTo>
                        <a:pt x="2847305" y="866870"/>
                        <a:pt x="2965997" y="1184616"/>
                        <a:pt x="2991848" y="1507594"/>
                      </a:cubicBezTo>
                      <a:cubicBezTo>
                        <a:pt x="3004857" y="1670136"/>
                        <a:pt x="2994710" y="1834631"/>
                        <a:pt x="2961333" y="1994249"/>
                      </a:cubicBezTo>
                      <a:cubicBezTo>
                        <a:pt x="2949838" y="2049222"/>
                        <a:pt x="2943076" y="2139708"/>
                        <a:pt x="2908397" y="2185171"/>
                      </a:cubicBezTo>
                      <a:cubicBezTo>
                        <a:pt x="2867439" y="2238857"/>
                        <a:pt x="2757925" y="2272992"/>
                        <a:pt x="2697015" y="2296298"/>
                      </a:cubicBezTo>
                      <a:cubicBezTo>
                        <a:pt x="2514279" y="2366211"/>
                        <a:pt x="2313173" y="2388867"/>
                        <a:pt x="2119738" y="2358435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153" name="Google Shape;153;p9"/>
                <p:cNvSpPr/>
                <p:nvPr/>
              </p:nvSpPr>
              <p:spPr>
                <a:xfrm>
                  <a:off x="7644056" y="-860227"/>
                  <a:ext cx="2548206" cy="2203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8206" h="2203537" extrusionOk="0">
                      <a:moveTo>
                        <a:pt x="1773331" y="1559838"/>
                      </a:moveTo>
                      <a:cubicBezTo>
                        <a:pt x="1591337" y="1430447"/>
                        <a:pt x="1371240" y="1367387"/>
                        <a:pt x="1153597" y="1317427"/>
                      </a:cubicBezTo>
                      <a:cubicBezTo>
                        <a:pt x="935954" y="1267467"/>
                        <a:pt x="713729" y="1227645"/>
                        <a:pt x="509784" y="1136705"/>
                      </a:cubicBezTo>
                      <a:cubicBezTo>
                        <a:pt x="305839" y="1045765"/>
                        <a:pt x="117613" y="894945"/>
                        <a:pt x="36592" y="686858"/>
                      </a:cubicBezTo>
                      <a:cubicBezTo>
                        <a:pt x="-44437" y="478778"/>
                        <a:pt x="9211" y="210614"/>
                        <a:pt x="196491" y="89007"/>
                      </a:cubicBezTo>
                      <a:cubicBezTo>
                        <a:pt x="307482" y="16936"/>
                        <a:pt x="445883" y="3753"/>
                        <a:pt x="578182" y="777"/>
                      </a:cubicBezTo>
                      <a:cubicBezTo>
                        <a:pt x="952097" y="-7628"/>
                        <a:pt x="1332260" y="51396"/>
                        <a:pt x="1669276" y="213574"/>
                      </a:cubicBezTo>
                      <a:cubicBezTo>
                        <a:pt x="2006300" y="375753"/>
                        <a:pt x="2297627" y="646801"/>
                        <a:pt x="2445804" y="990209"/>
                      </a:cubicBezTo>
                      <a:cubicBezTo>
                        <a:pt x="2593982" y="1333616"/>
                        <a:pt x="2586288" y="1749723"/>
                        <a:pt x="2390316" y="2068286"/>
                      </a:cubicBezTo>
                      <a:cubicBezTo>
                        <a:pt x="2342423" y="2146134"/>
                        <a:pt x="2259358" y="2233864"/>
                        <a:pt x="2157832" y="2193278"/>
                      </a:cubicBezTo>
                      <a:cubicBezTo>
                        <a:pt x="2086246" y="2164663"/>
                        <a:pt x="2090925" y="2105760"/>
                        <a:pt x="2081907" y="2039020"/>
                      </a:cubicBezTo>
                      <a:cubicBezTo>
                        <a:pt x="2055261" y="1841708"/>
                        <a:pt x="1933934" y="1674010"/>
                        <a:pt x="1773331" y="1559831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154" name="Google Shape;154;p9"/>
                <p:cNvSpPr/>
                <p:nvPr/>
              </p:nvSpPr>
              <p:spPr>
                <a:xfrm rot="10800000">
                  <a:off x="-1950511" y="3213524"/>
                  <a:ext cx="3948978" cy="3124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327" h="2371658" extrusionOk="0">
                      <a:moveTo>
                        <a:pt x="2119723" y="2358427"/>
                      </a:moveTo>
                      <a:cubicBezTo>
                        <a:pt x="1840617" y="2314509"/>
                        <a:pt x="1580351" y="2160509"/>
                        <a:pt x="1407511" y="1937005"/>
                      </a:cubicBezTo>
                      <a:cubicBezTo>
                        <a:pt x="1305380" y="1804933"/>
                        <a:pt x="1234218" y="1652107"/>
                        <a:pt x="1149032" y="1508518"/>
                      </a:cubicBezTo>
                      <a:cubicBezTo>
                        <a:pt x="1063847" y="1364929"/>
                        <a:pt x="959557" y="1225778"/>
                        <a:pt x="813825" y="1144303"/>
                      </a:cubicBezTo>
                      <a:cubicBezTo>
                        <a:pt x="690053" y="1075109"/>
                        <a:pt x="546517" y="1052953"/>
                        <a:pt x="409925" y="1014874"/>
                      </a:cubicBezTo>
                      <a:cubicBezTo>
                        <a:pt x="273333" y="976786"/>
                        <a:pt x="133076" y="915082"/>
                        <a:pt x="56674" y="795618"/>
                      </a:cubicBezTo>
                      <a:cubicBezTo>
                        <a:pt x="-22469" y="671868"/>
                        <a:pt x="-14814" y="504639"/>
                        <a:pt x="55379" y="375611"/>
                      </a:cubicBezTo>
                      <a:cubicBezTo>
                        <a:pt x="125572" y="246576"/>
                        <a:pt x="250488" y="153493"/>
                        <a:pt x="386588" y="98247"/>
                      </a:cubicBezTo>
                      <a:cubicBezTo>
                        <a:pt x="522695" y="43002"/>
                        <a:pt x="670259" y="22413"/>
                        <a:pt x="816695" y="10843"/>
                      </a:cubicBezTo>
                      <a:cubicBezTo>
                        <a:pt x="1147737" y="-15310"/>
                        <a:pt x="1485163" y="2946"/>
                        <a:pt x="1803468" y="97574"/>
                      </a:cubicBezTo>
                      <a:cubicBezTo>
                        <a:pt x="2121775" y="192201"/>
                        <a:pt x="2420719" y="366321"/>
                        <a:pt x="2636113" y="619060"/>
                      </a:cubicBezTo>
                      <a:cubicBezTo>
                        <a:pt x="2847305" y="866870"/>
                        <a:pt x="2965997" y="1184616"/>
                        <a:pt x="2991848" y="1507594"/>
                      </a:cubicBezTo>
                      <a:cubicBezTo>
                        <a:pt x="3004857" y="1670136"/>
                        <a:pt x="2994710" y="1834631"/>
                        <a:pt x="2961333" y="1994249"/>
                      </a:cubicBezTo>
                      <a:cubicBezTo>
                        <a:pt x="2949838" y="2049222"/>
                        <a:pt x="2943076" y="2139708"/>
                        <a:pt x="2908397" y="2185171"/>
                      </a:cubicBezTo>
                      <a:cubicBezTo>
                        <a:pt x="2867439" y="2238857"/>
                        <a:pt x="2757925" y="2272992"/>
                        <a:pt x="2697015" y="2296298"/>
                      </a:cubicBezTo>
                      <a:cubicBezTo>
                        <a:pt x="2514279" y="2366211"/>
                        <a:pt x="2313173" y="2388867"/>
                        <a:pt x="2119738" y="2358435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155" name="Google Shape;155;p9"/>
                <p:cNvSpPr/>
                <p:nvPr/>
              </p:nvSpPr>
              <p:spPr>
                <a:xfrm>
                  <a:off x="-1440096" y="4073852"/>
                  <a:ext cx="3093921" cy="2264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3921" h="2264342" extrusionOk="0">
                      <a:moveTo>
                        <a:pt x="813350" y="1979"/>
                      </a:moveTo>
                      <a:cubicBezTo>
                        <a:pt x="1095371" y="19062"/>
                        <a:pt x="1369145" y="147529"/>
                        <a:pt x="1562528" y="353527"/>
                      </a:cubicBezTo>
                      <a:cubicBezTo>
                        <a:pt x="1676797" y="475255"/>
                        <a:pt x="1762218" y="620585"/>
                        <a:pt x="1860715" y="755398"/>
                      </a:cubicBezTo>
                      <a:cubicBezTo>
                        <a:pt x="1959212" y="890203"/>
                        <a:pt x="2076306" y="1018769"/>
                        <a:pt x="2229140" y="1085963"/>
                      </a:cubicBezTo>
                      <a:cubicBezTo>
                        <a:pt x="2358955" y="1143034"/>
                        <a:pt x="2503945" y="1151385"/>
                        <a:pt x="2643551" y="1176260"/>
                      </a:cubicBezTo>
                      <a:cubicBezTo>
                        <a:pt x="2783156" y="1201134"/>
                        <a:pt x="2928661" y="1249179"/>
                        <a:pt x="3016110" y="1360806"/>
                      </a:cubicBezTo>
                      <a:cubicBezTo>
                        <a:pt x="3106695" y="1476438"/>
                        <a:pt x="3115039" y="1643629"/>
                        <a:pt x="3057476" y="1778775"/>
                      </a:cubicBezTo>
                      <a:cubicBezTo>
                        <a:pt x="2999914" y="1913920"/>
                        <a:pt x="2884455" y="2018498"/>
                        <a:pt x="2754239" y="2086480"/>
                      </a:cubicBezTo>
                      <a:cubicBezTo>
                        <a:pt x="2624030" y="2154462"/>
                        <a:pt x="2479093" y="2189036"/>
                        <a:pt x="2334437" y="2214523"/>
                      </a:cubicBezTo>
                      <a:cubicBezTo>
                        <a:pt x="2007400" y="2272147"/>
                        <a:pt x="1669771" y="2286170"/>
                        <a:pt x="1343893" y="2222345"/>
                      </a:cubicBezTo>
                      <a:cubicBezTo>
                        <a:pt x="1018015" y="2158520"/>
                        <a:pt x="703813" y="2013720"/>
                        <a:pt x="465293" y="1782682"/>
                      </a:cubicBezTo>
                      <a:cubicBezTo>
                        <a:pt x="231423" y="1556157"/>
                        <a:pt x="82950" y="1251185"/>
                        <a:pt x="26395" y="932152"/>
                      </a:cubicBezTo>
                      <a:cubicBezTo>
                        <a:pt x="-2061" y="771594"/>
                        <a:pt x="-7664" y="606887"/>
                        <a:pt x="10342" y="444800"/>
                      </a:cubicBezTo>
                      <a:cubicBezTo>
                        <a:pt x="16544" y="388979"/>
                        <a:pt x="14635" y="298266"/>
                        <a:pt x="44818" y="249699"/>
                      </a:cubicBezTo>
                      <a:cubicBezTo>
                        <a:pt x="80467" y="192348"/>
                        <a:pt x="186225" y="147923"/>
                        <a:pt x="244636" y="118907"/>
                      </a:cubicBezTo>
                      <a:cubicBezTo>
                        <a:pt x="419868" y="31882"/>
                        <a:pt x="617893" y="-9863"/>
                        <a:pt x="813357" y="1972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sp>
              <p:nvSpPr>
                <p:cNvPr id="156" name="Google Shape;156;p9"/>
                <p:cNvSpPr/>
                <p:nvPr/>
              </p:nvSpPr>
              <p:spPr>
                <a:xfrm>
                  <a:off x="-1362316" y="3724032"/>
                  <a:ext cx="2326696" cy="2517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6696" h="2517627" extrusionOk="0">
                      <a:moveTo>
                        <a:pt x="800137" y="722496"/>
                      </a:moveTo>
                      <a:cubicBezTo>
                        <a:pt x="951563" y="886613"/>
                        <a:pt x="1153941" y="993682"/>
                        <a:pt x="1356614" y="1087416"/>
                      </a:cubicBezTo>
                      <a:cubicBezTo>
                        <a:pt x="1559287" y="1181150"/>
                        <a:pt x="1768541" y="1265912"/>
                        <a:pt x="1949369" y="1396931"/>
                      </a:cubicBezTo>
                      <a:cubicBezTo>
                        <a:pt x="2130197" y="1527950"/>
                        <a:pt x="2283304" y="1714321"/>
                        <a:pt x="2319710" y="1934637"/>
                      </a:cubicBezTo>
                      <a:cubicBezTo>
                        <a:pt x="2356117" y="2154953"/>
                        <a:pt x="2248366" y="2406299"/>
                        <a:pt x="2040037" y="2486707"/>
                      </a:cubicBezTo>
                      <a:cubicBezTo>
                        <a:pt x="1916574" y="2534358"/>
                        <a:pt x="1778430" y="2518737"/>
                        <a:pt x="1648350" y="2494385"/>
                      </a:cubicBezTo>
                      <a:cubicBezTo>
                        <a:pt x="1280727" y="2425555"/>
                        <a:pt x="920896" y="2289463"/>
                        <a:pt x="624526" y="2061309"/>
                      </a:cubicBezTo>
                      <a:cubicBezTo>
                        <a:pt x="328156" y="1833156"/>
                        <a:pt x="98943" y="1507891"/>
                        <a:pt x="24707" y="1141321"/>
                      </a:cubicBezTo>
                      <a:cubicBezTo>
                        <a:pt x="-49522" y="774751"/>
                        <a:pt x="43758" y="369162"/>
                        <a:pt x="301170" y="97818"/>
                      </a:cubicBezTo>
                      <a:cubicBezTo>
                        <a:pt x="364078" y="31510"/>
                        <a:pt x="463439" y="-37214"/>
                        <a:pt x="554424" y="23415"/>
                      </a:cubicBezTo>
                      <a:cubicBezTo>
                        <a:pt x="618575" y="66167"/>
                        <a:pt x="601863" y="122844"/>
                        <a:pt x="596926" y="190007"/>
                      </a:cubicBezTo>
                      <a:cubicBezTo>
                        <a:pt x="582342" y="388577"/>
                        <a:pt x="666506" y="577674"/>
                        <a:pt x="800137" y="722504"/>
                      </a:cubicBez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</p:grpSp>
          <p:grpSp>
            <p:nvGrpSpPr>
              <p:cNvPr id="157" name="Google Shape;157;p9"/>
              <p:cNvGrpSpPr/>
              <p:nvPr/>
            </p:nvGrpSpPr>
            <p:grpSpPr>
              <a:xfrm rot="10800000" flipH="1">
                <a:off x="225825" y="197725"/>
                <a:ext cx="345082" cy="313063"/>
                <a:chOff x="7902894" y="4321850"/>
                <a:chExt cx="345082" cy="313063"/>
              </a:xfrm>
            </p:grpSpPr>
            <p:sp>
              <p:nvSpPr>
                <p:cNvPr id="158" name="Google Shape;158;p9"/>
                <p:cNvSpPr/>
                <p:nvPr/>
              </p:nvSpPr>
              <p:spPr>
                <a:xfrm rot="5400000">
                  <a:off x="8138476" y="4525413"/>
                  <a:ext cx="109500" cy="1095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  <p:cxnSp>
              <p:nvCxnSpPr>
                <p:cNvPr id="159" name="Google Shape;159;p9"/>
                <p:cNvCxnSpPr>
                  <a:stCxn id="160" idx="7"/>
                  <a:endCxn id="158" idx="3"/>
                </p:cNvCxnSpPr>
                <p:nvPr/>
              </p:nvCxnSpPr>
              <p:spPr>
                <a:xfrm>
                  <a:off x="7996358" y="4415314"/>
                  <a:ext cx="158100" cy="1260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60" name="Google Shape;160;p9"/>
                <p:cNvSpPr/>
                <p:nvPr/>
              </p:nvSpPr>
              <p:spPr>
                <a:xfrm rot="5400000">
                  <a:off x="7902894" y="4321850"/>
                  <a:ext cx="109500" cy="1095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Epilogue"/>
                    <a:ea typeface="Epilogue"/>
                    <a:cs typeface="Epilogue"/>
                    <a:sym typeface="Epilogue"/>
                  </a:endParaRPr>
                </a:p>
              </p:txBody>
            </p:sp>
          </p:grpSp>
        </p:grpSp>
        <p:grpSp>
          <p:nvGrpSpPr>
            <p:cNvPr id="161" name="Google Shape;161;p9"/>
            <p:cNvGrpSpPr/>
            <p:nvPr/>
          </p:nvGrpSpPr>
          <p:grpSpPr>
            <a:xfrm>
              <a:off x="8710500" y="4079775"/>
              <a:ext cx="207675" cy="866000"/>
              <a:chOff x="8484425" y="1540950"/>
              <a:chExt cx="207675" cy="866000"/>
            </a:xfrm>
          </p:grpSpPr>
          <p:sp>
            <p:nvSpPr>
              <p:cNvPr id="162" name="Google Shape;162;p9"/>
              <p:cNvSpPr/>
              <p:nvPr/>
            </p:nvSpPr>
            <p:spPr>
              <a:xfrm>
                <a:off x="8588225" y="2303150"/>
                <a:ext cx="103800" cy="103800"/>
              </a:xfrm>
              <a:prstGeom prst="plaque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63" name="Google Shape;163;p9"/>
              <p:cNvSpPr/>
              <p:nvPr/>
            </p:nvSpPr>
            <p:spPr>
              <a:xfrm>
                <a:off x="8484425" y="2091875"/>
                <a:ext cx="103800" cy="10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64" name="Google Shape;164;p9"/>
              <p:cNvSpPr/>
              <p:nvPr/>
            </p:nvSpPr>
            <p:spPr>
              <a:xfrm>
                <a:off x="8657600" y="1979300"/>
                <a:ext cx="34500" cy="34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165" name="Google Shape;165;p9"/>
              <p:cNvSpPr/>
              <p:nvPr/>
            </p:nvSpPr>
            <p:spPr>
              <a:xfrm>
                <a:off x="8484425" y="1540950"/>
                <a:ext cx="199200" cy="199200"/>
              </a:xfrm>
              <a:prstGeom prst="plaque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</p:grpSp>
      <p:sp>
        <p:nvSpPr>
          <p:cNvPr id="166" name="Google Shape;166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1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136200" cy="828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nbounded"/>
              <a:buNone/>
              <a:defRPr sz="2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nbounded"/>
              <a:buNone/>
              <a:defRPr sz="2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nbounded"/>
              <a:buNone/>
              <a:defRPr sz="2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nbounded"/>
              <a:buNone/>
              <a:defRPr sz="2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nbounded"/>
              <a:buNone/>
              <a:defRPr sz="2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nbounded"/>
              <a:buNone/>
              <a:defRPr sz="2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nbounded"/>
              <a:buNone/>
              <a:defRPr sz="2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nbounded"/>
              <a:buNone/>
              <a:defRPr sz="2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nbounded"/>
              <a:buNone/>
              <a:defRPr sz="2800" b="1">
                <a:solidFill>
                  <a:schemeClr val="dk1"/>
                </a:solidFill>
                <a:latin typeface="Unbounded"/>
                <a:ea typeface="Unbounded"/>
                <a:cs typeface="Unbounded"/>
                <a:sym typeface="Unbound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●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○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■"/>
              <a:defRPr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9.pn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0"/>
          <p:cNvSpPr txBox="1">
            <a:spLocks noGrp="1"/>
          </p:cNvSpPr>
          <p:nvPr>
            <p:ph type="ctrTitle"/>
          </p:nvPr>
        </p:nvSpPr>
        <p:spPr>
          <a:xfrm>
            <a:off x="1308723" y="1210485"/>
            <a:ext cx="5730900" cy="16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1A70"/>
                </a:solidFill>
              </a:rPr>
              <a:t>DIGIQ -</a:t>
            </a:r>
            <a:r>
              <a:rPr lang="en">
                <a:solidFill>
                  <a:schemeClr val="dk2"/>
                </a:solidFill>
              </a:rPr>
              <a:t> P05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3" name="Google Shape;573;p30"/>
          <p:cNvSpPr txBox="1">
            <a:spLocks noGrp="1"/>
          </p:cNvSpPr>
          <p:nvPr>
            <p:ph type="subTitle" idx="1"/>
          </p:nvPr>
        </p:nvSpPr>
        <p:spPr>
          <a:xfrm>
            <a:off x="344123" y="2660660"/>
            <a:ext cx="62016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Sophie Schaffnit, Solal Wargon, Julia Salinas, Rémi Malod</a:t>
            </a:r>
            <a:endParaRPr/>
          </a:p>
        </p:txBody>
      </p:sp>
      <p:sp>
        <p:nvSpPr>
          <p:cNvPr id="574" name="Google Shape;574;p30"/>
          <p:cNvSpPr txBox="1"/>
          <p:nvPr/>
        </p:nvSpPr>
        <p:spPr>
          <a:xfrm>
            <a:off x="7326125" y="457075"/>
            <a:ext cx="1365900" cy="38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10 juin 2024</a:t>
            </a: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grpSp>
        <p:nvGrpSpPr>
          <p:cNvPr id="575" name="Google Shape;575;p30"/>
          <p:cNvGrpSpPr/>
          <p:nvPr/>
        </p:nvGrpSpPr>
        <p:grpSpPr>
          <a:xfrm rot="5400000">
            <a:off x="2852126" y="3907886"/>
            <a:ext cx="835181" cy="806100"/>
            <a:chOff x="4620125" y="44900"/>
            <a:chExt cx="968550" cy="934825"/>
          </a:xfrm>
        </p:grpSpPr>
        <p:sp>
          <p:nvSpPr>
            <p:cNvPr id="576" name="Google Shape;576;p30"/>
            <p:cNvSpPr/>
            <p:nvPr/>
          </p:nvSpPr>
          <p:spPr>
            <a:xfrm>
              <a:off x="4620125" y="44900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77" name="Google Shape;577;p30"/>
            <p:cNvSpPr/>
            <p:nvPr/>
          </p:nvSpPr>
          <p:spPr>
            <a:xfrm>
              <a:off x="4989650" y="852825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78" name="Google Shape;578;p30"/>
            <p:cNvSpPr/>
            <p:nvPr/>
          </p:nvSpPr>
          <p:spPr>
            <a:xfrm>
              <a:off x="4898963" y="524213"/>
              <a:ext cx="126900" cy="126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4988375" y="168088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5461775" y="810575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581" name="Google Shape;581;p30"/>
            <p:cNvCxnSpPr>
              <a:stCxn id="576" idx="6"/>
              <a:endCxn id="579" idx="2"/>
            </p:cNvCxnSpPr>
            <p:nvPr/>
          </p:nvCxnSpPr>
          <p:spPr>
            <a:xfrm rot="-5400000" flipH="1">
              <a:off x="4806125" y="49250"/>
              <a:ext cx="123300" cy="241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2" name="Google Shape;582;p30"/>
            <p:cNvCxnSpPr>
              <a:stCxn id="579" idx="4"/>
              <a:endCxn id="578" idx="0"/>
            </p:cNvCxnSpPr>
            <p:nvPr/>
          </p:nvCxnSpPr>
          <p:spPr>
            <a:xfrm rot="5400000">
              <a:off x="4892525" y="364888"/>
              <a:ext cx="229200" cy="89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3" name="Google Shape;583;p30"/>
            <p:cNvCxnSpPr>
              <a:stCxn id="578" idx="4"/>
              <a:endCxn id="577" idx="0"/>
            </p:cNvCxnSpPr>
            <p:nvPr/>
          </p:nvCxnSpPr>
          <p:spPr>
            <a:xfrm rot="-5400000" flipH="1">
              <a:off x="4906913" y="706613"/>
              <a:ext cx="201600" cy="90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4" name="Google Shape;584;p30"/>
            <p:cNvCxnSpPr>
              <a:stCxn id="577" idx="6"/>
              <a:endCxn id="580" idx="2"/>
            </p:cNvCxnSpPr>
            <p:nvPr/>
          </p:nvCxnSpPr>
          <p:spPr>
            <a:xfrm rot="-5400000">
              <a:off x="5268050" y="722475"/>
              <a:ext cx="42300" cy="345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85" name="Google Shape;585;p30"/>
          <p:cNvGrpSpPr/>
          <p:nvPr/>
        </p:nvGrpSpPr>
        <p:grpSpPr>
          <a:xfrm>
            <a:off x="6814561" y="1535285"/>
            <a:ext cx="1169710" cy="1169785"/>
            <a:chOff x="5228366" y="728942"/>
            <a:chExt cx="858818" cy="858810"/>
          </a:xfrm>
        </p:grpSpPr>
        <p:grpSp>
          <p:nvGrpSpPr>
            <p:cNvPr id="586" name="Google Shape;586;p30"/>
            <p:cNvGrpSpPr/>
            <p:nvPr/>
          </p:nvGrpSpPr>
          <p:grpSpPr>
            <a:xfrm>
              <a:off x="5228366" y="728949"/>
              <a:ext cx="858803" cy="858803"/>
              <a:chOff x="5228525" y="848600"/>
              <a:chExt cx="739200" cy="739200"/>
            </a:xfrm>
          </p:grpSpPr>
          <p:sp>
            <p:nvSpPr>
              <p:cNvPr id="587" name="Google Shape;587;p30"/>
              <p:cNvSpPr/>
              <p:nvPr/>
            </p:nvSpPr>
            <p:spPr>
              <a:xfrm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88" name="Google Shape;588;p30"/>
              <p:cNvSpPr/>
              <p:nvPr/>
            </p:nvSpPr>
            <p:spPr>
              <a:xfrm rot="5400000"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89" name="Google Shape;589;p30"/>
              <p:cNvSpPr/>
              <p:nvPr/>
            </p:nvSpPr>
            <p:spPr>
              <a:xfrm rot="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90" name="Google Shape;590;p30"/>
              <p:cNvSpPr/>
              <p:nvPr/>
            </p:nvSpPr>
            <p:spPr>
              <a:xfrm rot="-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sp>
          <p:nvSpPr>
            <p:cNvPr id="591" name="Google Shape;591;p30"/>
            <p:cNvSpPr/>
            <p:nvPr/>
          </p:nvSpPr>
          <p:spPr>
            <a:xfrm>
              <a:off x="6010384" y="1057792"/>
              <a:ext cx="76800" cy="76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5695359" y="728942"/>
              <a:ext cx="76800" cy="76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93" name="Google Shape;593;p30"/>
            <p:cNvSpPr/>
            <p:nvPr/>
          </p:nvSpPr>
          <p:spPr>
            <a:xfrm>
              <a:off x="5265684" y="1035692"/>
              <a:ext cx="76800" cy="7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5426909" y="1435017"/>
              <a:ext cx="76800" cy="76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5933584" y="1405417"/>
              <a:ext cx="76800" cy="7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5772159" y="1174192"/>
              <a:ext cx="76800" cy="76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pic>
        <p:nvPicPr>
          <p:cNvPr id="597" name="Google Shape;59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2698" y="1048435"/>
            <a:ext cx="1611315" cy="83520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>
                <a:solidFill>
                  <a:schemeClr val="bg1"/>
                </a:solidFill>
              </a:rPr>
              <a:t>1</a:t>
            </a:fld>
            <a:endParaRPr>
              <a:solidFill>
                <a:schemeClr val="bg1"/>
              </a:solidFill>
            </a:endParaRPr>
          </a:p>
        </p:txBody>
      </p:sp>
      <p:sp>
        <p:nvSpPr>
          <p:cNvPr id="2" name="Google Shape;573;p30">
            <a:extLst>
              <a:ext uri="{FF2B5EF4-FFF2-40B4-BE49-F238E27FC236}">
                <a16:creationId xmlns:a16="http://schemas.microsoft.com/office/drawing/2014/main" id="{49ACFD5C-F944-791E-995B-82E507630007}"/>
              </a:ext>
            </a:extLst>
          </p:cNvPr>
          <p:cNvSpPr txBox="1">
            <a:spLocks/>
          </p:cNvSpPr>
          <p:nvPr/>
        </p:nvSpPr>
        <p:spPr>
          <a:xfrm>
            <a:off x="2105293" y="3099627"/>
            <a:ext cx="232884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600" b="0" i="0" u="none" strike="noStrike" cap="none">
                <a:solidFill>
                  <a:srgbClr val="001A70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pPr marL="0" indent="0"/>
            <a:r>
              <a:rPr lang="fr-FR" sz="1400">
                <a:solidFill>
                  <a:schemeClr val="accent6">
                    <a:lumMod val="50000"/>
                  </a:schemeClr>
                </a:solidFill>
              </a:rPr>
              <a:t>Encadrant: Mehdi </a:t>
            </a:r>
            <a:r>
              <a:rPr lang="fr-FR" sz="1400" err="1">
                <a:solidFill>
                  <a:schemeClr val="accent6">
                    <a:lumMod val="50000"/>
                  </a:schemeClr>
                </a:solidFill>
              </a:rPr>
              <a:t>Ayouz</a:t>
            </a:r>
            <a:endParaRPr lang="fr-FR" sz="1400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39"/>
          <p:cNvSpPr txBox="1">
            <a:spLocks noGrp="1"/>
          </p:cNvSpPr>
          <p:nvPr>
            <p:ph type="title"/>
          </p:nvPr>
        </p:nvSpPr>
        <p:spPr>
          <a:xfrm>
            <a:off x="2980456" y="392638"/>
            <a:ext cx="32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Notebook n°1</a:t>
            </a:r>
            <a:endParaRPr/>
          </a:p>
        </p:txBody>
      </p:sp>
      <p:grpSp>
        <p:nvGrpSpPr>
          <p:cNvPr id="770" name="Google Shape;770;p39"/>
          <p:cNvGrpSpPr/>
          <p:nvPr/>
        </p:nvGrpSpPr>
        <p:grpSpPr>
          <a:xfrm rot="-5400000" flipH="1">
            <a:off x="211277" y="4125124"/>
            <a:ext cx="835181" cy="806100"/>
            <a:chOff x="4620125" y="44900"/>
            <a:chExt cx="968550" cy="934825"/>
          </a:xfrm>
        </p:grpSpPr>
        <p:sp>
          <p:nvSpPr>
            <p:cNvPr id="771" name="Google Shape;771;p39"/>
            <p:cNvSpPr/>
            <p:nvPr/>
          </p:nvSpPr>
          <p:spPr>
            <a:xfrm>
              <a:off x="4620125" y="44900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4989650" y="852825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4898963" y="524213"/>
              <a:ext cx="126900" cy="126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4988375" y="168088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5461775" y="810575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776" name="Google Shape;776;p39"/>
            <p:cNvCxnSpPr>
              <a:stCxn id="771" idx="6"/>
              <a:endCxn id="774" idx="2"/>
            </p:cNvCxnSpPr>
            <p:nvPr/>
          </p:nvCxnSpPr>
          <p:spPr>
            <a:xfrm rot="-5400000" flipH="1">
              <a:off x="4806125" y="49250"/>
              <a:ext cx="123300" cy="241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7" name="Google Shape;777;p39"/>
            <p:cNvCxnSpPr>
              <a:stCxn id="774" idx="4"/>
              <a:endCxn id="773" idx="0"/>
            </p:cNvCxnSpPr>
            <p:nvPr/>
          </p:nvCxnSpPr>
          <p:spPr>
            <a:xfrm rot="5400000">
              <a:off x="4892525" y="364888"/>
              <a:ext cx="229200" cy="89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8" name="Google Shape;778;p39"/>
            <p:cNvCxnSpPr>
              <a:stCxn id="773" idx="4"/>
              <a:endCxn id="772" idx="0"/>
            </p:cNvCxnSpPr>
            <p:nvPr/>
          </p:nvCxnSpPr>
          <p:spPr>
            <a:xfrm rot="-5400000" flipH="1">
              <a:off x="4906913" y="706613"/>
              <a:ext cx="201600" cy="90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9" name="Google Shape;779;p39"/>
            <p:cNvCxnSpPr>
              <a:stCxn id="772" idx="6"/>
              <a:endCxn id="775" idx="2"/>
            </p:cNvCxnSpPr>
            <p:nvPr/>
          </p:nvCxnSpPr>
          <p:spPr>
            <a:xfrm rot="-5400000">
              <a:off x="5268050" y="722475"/>
              <a:ext cx="42300" cy="345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80" name="Google Shape;780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>
                <a:solidFill>
                  <a:schemeClr val="bg1"/>
                </a:solidFill>
              </a:rPr>
              <a:t>10</a:t>
            </a:fld>
            <a:endParaRPr sz="1400">
              <a:solidFill>
                <a:schemeClr val="bg1"/>
              </a:solidFill>
            </a:endParaRPr>
          </a:p>
        </p:txBody>
      </p:sp>
      <p:sp>
        <p:nvSpPr>
          <p:cNvPr id="781" name="Google Shape;781;p39"/>
          <p:cNvSpPr txBox="1">
            <a:spLocks noGrp="1"/>
          </p:cNvSpPr>
          <p:nvPr>
            <p:ph type="subTitle" idx="4294967295"/>
          </p:nvPr>
        </p:nvSpPr>
        <p:spPr>
          <a:xfrm>
            <a:off x="1769049" y="819725"/>
            <a:ext cx="4747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 (rapide) aperçu</a:t>
            </a:r>
            <a:endParaRPr/>
          </a:p>
        </p:txBody>
      </p:sp>
      <p:pic>
        <p:nvPicPr>
          <p:cNvPr id="782" name="Google Shape;78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480175"/>
            <a:ext cx="3202175" cy="326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3" name="Google Shape;78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1775" y="1480175"/>
            <a:ext cx="3911663" cy="3269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40"/>
          <p:cNvSpPr txBox="1">
            <a:spLocks noGrp="1"/>
          </p:cNvSpPr>
          <p:nvPr>
            <p:ph type="title"/>
          </p:nvPr>
        </p:nvSpPr>
        <p:spPr>
          <a:xfrm>
            <a:off x="663275" y="1699075"/>
            <a:ext cx="6223200" cy="21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Interférences lumineuses</a:t>
            </a:r>
            <a:endParaRPr/>
          </a:p>
        </p:txBody>
      </p:sp>
      <p:grpSp>
        <p:nvGrpSpPr>
          <p:cNvPr id="789" name="Google Shape;789;p40"/>
          <p:cNvGrpSpPr/>
          <p:nvPr/>
        </p:nvGrpSpPr>
        <p:grpSpPr>
          <a:xfrm rot="-5400000" flipH="1">
            <a:off x="154127" y="97374"/>
            <a:ext cx="835181" cy="806100"/>
            <a:chOff x="4620125" y="44900"/>
            <a:chExt cx="968550" cy="934825"/>
          </a:xfrm>
        </p:grpSpPr>
        <p:sp>
          <p:nvSpPr>
            <p:cNvPr id="790" name="Google Shape;790;p40"/>
            <p:cNvSpPr/>
            <p:nvPr/>
          </p:nvSpPr>
          <p:spPr>
            <a:xfrm>
              <a:off x="4620125" y="44900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91" name="Google Shape;791;p40"/>
            <p:cNvSpPr/>
            <p:nvPr/>
          </p:nvSpPr>
          <p:spPr>
            <a:xfrm>
              <a:off x="4989650" y="852825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92" name="Google Shape;792;p40"/>
            <p:cNvSpPr/>
            <p:nvPr/>
          </p:nvSpPr>
          <p:spPr>
            <a:xfrm>
              <a:off x="4898963" y="524213"/>
              <a:ext cx="126900" cy="126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93" name="Google Shape;793;p40"/>
            <p:cNvSpPr/>
            <p:nvPr/>
          </p:nvSpPr>
          <p:spPr>
            <a:xfrm>
              <a:off x="4988375" y="168088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94" name="Google Shape;794;p40"/>
            <p:cNvSpPr/>
            <p:nvPr/>
          </p:nvSpPr>
          <p:spPr>
            <a:xfrm>
              <a:off x="5461775" y="810575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795" name="Google Shape;795;p40"/>
            <p:cNvCxnSpPr>
              <a:stCxn id="790" idx="6"/>
              <a:endCxn id="793" idx="2"/>
            </p:cNvCxnSpPr>
            <p:nvPr/>
          </p:nvCxnSpPr>
          <p:spPr>
            <a:xfrm rot="-5400000" flipH="1">
              <a:off x="4806125" y="49250"/>
              <a:ext cx="123300" cy="241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6" name="Google Shape;796;p40"/>
            <p:cNvCxnSpPr>
              <a:stCxn id="793" idx="4"/>
              <a:endCxn id="792" idx="0"/>
            </p:cNvCxnSpPr>
            <p:nvPr/>
          </p:nvCxnSpPr>
          <p:spPr>
            <a:xfrm rot="5400000">
              <a:off x="4892525" y="364888"/>
              <a:ext cx="229200" cy="89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40"/>
            <p:cNvCxnSpPr>
              <a:stCxn id="792" idx="4"/>
              <a:endCxn id="791" idx="0"/>
            </p:cNvCxnSpPr>
            <p:nvPr/>
          </p:nvCxnSpPr>
          <p:spPr>
            <a:xfrm rot="-5400000" flipH="1">
              <a:off x="4906913" y="706613"/>
              <a:ext cx="201600" cy="90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40"/>
            <p:cNvCxnSpPr>
              <a:stCxn id="791" idx="6"/>
              <a:endCxn id="794" idx="2"/>
            </p:cNvCxnSpPr>
            <p:nvPr/>
          </p:nvCxnSpPr>
          <p:spPr>
            <a:xfrm rot="-5400000">
              <a:off x="5268050" y="722475"/>
              <a:ext cx="42300" cy="345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99" name="Google Shape;799;p40"/>
          <p:cNvGrpSpPr/>
          <p:nvPr/>
        </p:nvGrpSpPr>
        <p:grpSpPr>
          <a:xfrm>
            <a:off x="5614761" y="3678410"/>
            <a:ext cx="1169710" cy="1169785"/>
            <a:chOff x="5228366" y="728942"/>
            <a:chExt cx="858818" cy="858810"/>
          </a:xfrm>
        </p:grpSpPr>
        <p:grpSp>
          <p:nvGrpSpPr>
            <p:cNvPr id="800" name="Google Shape;800;p40"/>
            <p:cNvGrpSpPr/>
            <p:nvPr/>
          </p:nvGrpSpPr>
          <p:grpSpPr>
            <a:xfrm>
              <a:off x="5228366" y="728949"/>
              <a:ext cx="858803" cy="858803"/>
              <a:chOff x="5228525" y="848600"/>
              <a:chExt cx="739200" cy="739200"/>
            </a:xfrm>
          </p:grpSpPr>
          <p:sp>
            <p:nvSpPr>
              <p:cNvPr id="801" name="Google Shape;801;p40"/>
              <p:cNvSpPr/>
              <p:nvPr/>
            </p:nvSpPr>
            <p:spPr>
              <a:xfrm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802" name="Google Shape;802;p40"/>
              <p:cNvSpPr/>
              <p:nvPr/>
            </p:nvSpPr>
            <p:spPr>
              <a:xfrm rot="5400000"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803" name="Google Shape;803;p40"/>
              <p:cNvSpPr/>
              <p:nvPr/>
            </p:nvSpPr>
            <p:spPr>
              <a:xfrm rot="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804" name="Google Shape;804;p40"/>
              <p:cNvSpPr/>
              <p:nvPr/>
            </p:nvSpPr>
            <p:spPr>
              <a:xfrm rot="-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sp>
          <p:nvSpPr>
            <p:cNvPr id="805" name="Google Shape;805;p40"/>
            <p:cNvSpPr/>
            <p:nvPr/>
          </p:nvSpPr>
          <p:spPr>
            <a:xfrm>
              <a:off x="6010384" y="1057792"/>
              <a:ext cx="76800" cy="768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06" name="Google Shape;806;p40"/>
            <p:cNvSpPr/>
            <p:nvPr/>
          </p:nvSpPr>
          <p:spPr>
            <a:xfrm>
              <a:off x="5695359" y="728942"/>
              <a:ext cx="76800" cy="768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07" name="Google Shape;807;p40"/>
            <p:cNvSpPr/>
            <p:nvPr/>
          </p:nvSpPr>
          <p:spPr>
            <a:xfrm>
              <a:off x="5265684" y="1035692"/>
              <a:ext cx="76800" cy="768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08" name="Google Shape;808;p40"/>
            <p:cNvSpPr/>
            <p:nvPr/>
          </p:nvSpPr>
          <p:spPr>
            <a:xfrm>
              <a:off x="5426909" y="1435017"/>
              <a:ext cx="76800" cy="768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09" name="Google Shape;809;p40"/>
            <p:cNvSpPr/>
            <p:nvPr/>
          </p:nvSpPr>
          <p:spPr>
            <a:xfrm>
              <a:off x="5933584" y="1405417"/>
              <a:ext cx="76800" cy="768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10" name="Google Shape;810;p40"/>
            <p:cNvSpPr/>
            <p:nvPr/>
          </p:nvSpPr>
          <p:spPr>
            <a:xfrm>
              <a:off x="5772159" y="1174192"/>
              <a:ext cx="76800" cy="768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grpSp>
        <p:nvGrpSpPr>
          <p:cNvPr id="811" name="Google Shape;811;p40"/>
          <p:cNvGrpSpPr/>
          <p:nvPr/>
        </p:nvGrpSpPr>
        <p:grpSpPr>
          <a:xfrm rot="10800000" flipH="1">
            <a:off x="7555250" y="3524400"/>
            <a:ext cx="345082" cy="313063"/>
            <a:chOff x="7902894" y="4321850"/>
            <a:chExt cx="345082" cy="313063"/>
          </a:xfrm>
        </p:grpSpPr>
        <p:sp>
          <p:nvSpPr>
            <p:cNvPr id="812" name="Google Shape;812;p40"/>
            <p:cNvSpPr/>
            <p:nvPr/>
          </p:nvSpPr>
          <p:spPr>
            <a:xfrm rot="5400000">
              <a:off x="8138476" y="4525413"/>
              <a:ext cx="109500" cy="109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813" name="Google Shape;813;p40"/>
            <p:cNvCxnSpPr>
              <a:stCxn id="814" idx="7"/>
              <a:endCxn id="812" idx="3"/>
            </p:cNvCxnSpPr>
            <p:nvPr/>
          </p:nvCxnSpPr>
          <p:spPr>
            <a:xfrm>
              <a:off x="7996358" y="4415314"/>
              <a:ext cx="158100" cy="126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14" name="Google Shape;814;p40"/>
            <p:cNvSpPr/>
            <p:nvPr/>
          </p:nvSpPr>
          <p:spPr>
            <a:xfrm rot="5400000">
              <a:off x="7902894" y="4321850"/>
              <a:ext cx="109500" cy="10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sp>
        <p:nvSpPr>
          <p:cNvPr id="815" name="Google Shape;815;p40"/>
          <p:cNvSpPr txBox="1">
            <a:spLocks noGrp="1"/>
          </p:cNvSpPr>
          <p:nvPr>
            <p:ph type="sldNum" idx="12"/>
          </p:nvPr>
        </p:nvSpPr>
        <p:spPr>
          <a:xfrm>
            <a:off x="8595300" y="469510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11</a:t>
            </a:fld>
            <a:endParaRPr sz="1600"/>
          </a:p>
        </p:txBody>
      </p:sp>
      <p:sp>
        <p:nvSpPr>
          <p:cNvPr id="816" name="Google Shape;816;p40"/>
          <p:cNvSpPr txBox="1">
            <a:spLocks noGrp="1"/>
          </p:cNvSpPr>
          <p:nvPr>
            <p:ph type="title" idx="4294967295"/>
          </p:nvPr>
        </p:nvSpPr>
        <p:spPr>
          <a:xfrm flipH="1">
            <a:off x="663275" y="1046650"/>
            <a:ext cx="1582200" cy="915900"/>
          </a:xfrm>
          <a:prstGeom prst="rect">
            <a:avLst/>
          </a:prstGeom>
          <a:solidFill>
            <a:srgbClr val="405DED">
              <a:alpha val="132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03</a:t>
            </a:r>
            <a:endParaRPr sz="5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L’expérience</a:t>
            </a:r>
            <a:r>
              <a:rPr lang="en"/>
              <a:t> des </a:t>
            </a:r>
            <a:r>
              <a:rPr lang="en" err="1"/>
              <a:t>fentes</a:t>
            </a:r>
            <a:r>
              <a:rPr lang="en"/>
              <a:t> </a:t>
            </a:r>
            <a:r>
              <a:rPr lang="en" err="1"/>
              <a:t>d’Young</a:t>
            </a:r>
            <a:endParaRPr/>
          </a:p>
        </p:txBody>
      </p:sp>
      <p:sp>
        <p:nvSpPr>
          <p:cNvPr id="822" name="Google Shape;822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12</a:t>
            </a:fld>
            <a:endParaRPr sz="1600"/>
          </a:p>
        </p:txBody>
      </p:sp>
      <p:sp>
        <p:nvSpPr>
          <p:cNvPr id="824" name="Google Shape;824;p41"/>
          <p:cNvSpPr txBox="1"/>
          <p:nvPr/>
        </p:nvSpPr>
        <p:spPr>
          <a:xfrm>
            <a:off x="296902" y="1235682"/>
            <a:ext cx="4374600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→ Onde lumineuse incidente sur deux fentes</a:t>
            </a:r>
            <a:endParaRPr sz="12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→ Diffraction à chaque fente</a:t>
            </a:r>
            <a:endParaRPr sz="12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→ Superposition des deux ondes résultantes</a:t>
            </a:r>
            <a:endParaRPr sz="12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→ Production d’interférences, et observation à grande distance (approximation de Fraunhofer)</a:t>
            </a:r>
            <a:endParaRPr sz="12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9DDE736C-3ECB-26DA-BC19-6FADE75A0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286" y="1183907"/>
            <a:ext cx="3619714" cy="3683626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3F60A11F-59D2-02FA-46A1-F4F431200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847" y="3177158"/>
            <a:ext cx="3619714" cy="529714"/>
          </a:xfrm>
          <a:prstGeom prst="rect">
            <a:avLst/>
          </a:prstGeom>
        </p:spPr>
      </p:pic>
      <p:pic>
        <p:nvPicPr>
          <p:cNvPr id="3074" name="Picture 2" descr="Fentes d'Young">
            <a:extLst>
              <a:ext uri="{FF2B5EF4-FFF2-40B4-BE49-F238E27FC236}">
                <a16:creationId xmlns:a16="http://schemas.microsoft.com/office/drawing/2014/main" id="{47B8DC86-EED2-6CBC-8365-1E3F233EF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397" y="3802156"/>
            <a:ext cx="2128614" cy="1064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42"/>
          <p:cNvSpPr txBox="1">
            <a:spLocks noGrp="1"/>
          </p:cNvSpPr>
          <p:nvPr>
            <p:ph type="title"/>
          </p:nvPr>
        </p:nvSpPr>
        <p:spPr>
          <a:xfrm>
            <a:off x="974768" y="1713023"/>
            <a:ext cx="6223200" cy="21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Interférences de matière</a:t>
            </a:r>
            <a:endParaRPr/>
          </a:p>
        </p:txBody>
      </p:sp>
      <p:grpSp>
        <p:nvGrpSpPr>
          <p:cNvPr id="830" name="Google Shape;830;p42"/>
          <p:cNvGrpSpPr/>
          <p:nvPr/>
        </p:nvGrpSpPr>
        <p:grpSpPr>
          <a:xfrm rot="-5400000" flipH="1">
            <a:off x="154127" y="97374"/>
            <a:ext cx="835181" cy="806100"/>
            <a:chOff x="4620125" y="44900"/>
            <a:chExt cx="968550" cy="934825"/>
          </a:xfrm>
        </p:grpSpPr>
        <p:sp>
          <p:nvSpPr>
            <p:cNvPr id="831" name="Google Shape;831;p42"/>
            <p:cNvSpPr/>
            <p:nvPr/>
          </p:nvSpPr>
          <p:spPr>
            <a:xfrm>
              <a:off x="4620125" y="44900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32" name="Google Shape;832;p42"/>
            <p:cNvSpPr/>
            <p:nvPr/>
          </p:nvSpPr>
          <p:spPr>
            <a:xfrm>
              <a:off x="4989650" y="852825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33" name="Google Shape;833;p42"/>
            <p:cNvSpPr/>
            <p:nvPr/>
          </p:nvSpPr>
          <p:spPr>
            <a:xfrm>
              <a:off x="4898963" y="524213"/>
              <a:ext cx="126900" cy="126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4988375" y="168088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5461775" y="810575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836" name="Google Shape;836;p42"/>
            <p:cNvCxnSpPr>
              <a:stCxn id="831" idx="6"/>
              <a:endCxn id="834" idx="2"/>
            </p:cNvCxnSpPr>
            <p:nvPr/>
          </p:nvCxnSpPr>
          <p:spPr>
            <a:xfrm rot="-5400000" flipH="1">
              <a:off x="4806125" y="49250"/>
              <a:ext cx="123300" cy="241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7" name="Google Shape;837;p42"/>
            <p:cNvCxnSpPr>
              <a:stCxn id="834" idx="4"/>
              <a:endCxn id="833" idx="0"/>
            </p:cNvCxnSpPr>
            <p:nvPr/>
          </p:nvCxnSpPr>
          <p:spPr>
            <a:xfrm rot="5400000">
              <a:off x="4892525" y="364888"/>
              <a:ext cx="229200" cy="89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8" name="Google Shape;838;p42"/>
            <p:cNvCxnSpPr>
              <a:stCxn id="833" idx="4"/>
              <a:endCxn id="832" idx="0"/>
            </p:cNvCxnSpPr>
            <p:nvPr/>
          </p:nvCxnSpPr>
          <p:spPr>
            <a:xfrm rot="-5400000" flipH="1">
              <a:off x="4906913" y="706613"/>
              <a:ext cx="201600" cy="90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42"/>
            <p:cNvCxnSpPr>
              <a:stCxn id="832" idx="6"/>
              <a:endCxn id="835" idx="2"/>
            </p:cNvCxnSpPr>
            <p:nvPr/>
          </p:nvCxnSpPr>
          <p:spPr>
            <a:xfrm rot="-5400000">
              <a:off x="5268050" y="722475"/>
              <a:ext cx="42300" cy="345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0" name="Google Shape;840;p42"/>
          <p:cNvGrpSpPr/>
          <p:nvPr/>
        </p:nvGrpSpPr>
        <p:grpSpPr>
          <a:xfrm>
            <a:off x="5614761" y="3678410"/>
            <a:ext cx="1169710" cy="1169785"/>
            <a:chOff x="5228366" y="728942"/>
            <a:chExt cx="858818" cy="858810"/>
          </a:xfrm>
        </p:grpSpPr>
        <p:grpSp>
          <p:nvGrpSpPr>
            <p:cNvPr id="841" name="Google Shape;841;p42"/>
            <p:cNvGrpSpPr/>
            <p:nvPr/>
          </p:nvGrpSpPr>
          <p:grpSpPr>
            <a:xfrm>
              <a:off x="5228366" y="728949"/>
              <a:ext cx="858803" cy="858803"/>
              <a:chOff x="5228525" y="848600"/>
              <a:chExt cx="739200" cy="739200"/>
            </a:xfrm>
          </p:grpSpPr>
          <p:sp>
            <p:nvSpPr>
              <p:cNvPr id="842" name="Google Shape;842;p42"/>
              <p:cNvSpPr/>
              <p:nvPr/>
            </p:nvSpPr>
            <p:spPr>
              <a:xfrm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843" name="Google Shape;843;p42"/>
              <p:cNvSpPr/>
              <p:nvPr/>
            </p:nvSpPr>
            <p:spPr>
              <a:xfrm rot="5400000"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844" name="Google Shape;844;p42"/>
              <p:cNvSpPr/>
              <p:nvPr/>
            </p:nvSpPr>
            <p:spPr>
              <a:xfrm rot="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845" name="Google Shape;845;p42"/>
              <p:cNvSpPr/>
              <p:nvPr/>
            </p:nvSpPr>
            <p:spPr>
              <a:xfrm rot="-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sp>
          <p:nvSpPr>
            <p:cNvPr id="846" name="Google Shape;846;p42"/>
            <p:cNvSpPr/>
            <p:nvPr/>
          </p:nvSpPr>
          <p:spPr>
            <a:xfrm>
              <a:off x="6010384" y="1057792"/>
              <a:ext cx="76800" cy="768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5695359" y="728942"/>
              <a:ext cx="76800" cy="768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48" name="Google Shape;848;p42"/>
            <p:cNvSpPr/>
            <p:nvPr/>
          </p:nvSpPr>
          <p:spPr>
            <a:xfrm>
              <a:off x="5265684" y="1035692"/>
              <a:ext cx="76800" cy="768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49" name="Google Shape;849;p42"/>
            <p:cNvSpPr/>
            <p:nvPr/>
          </p:nvSpPr>
          <p:spPr>
            <a:xfrm>
              <a:off x="5426909" y="1435017"/>
              <a:ext cx="76800" cy="768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50" name="Google Shape;850;p42"/>
            <p:cNvSpPr/>
            <p:nvPr/>
          </p:nvSpPr>
          <p:spPr>
            <a:xfrm>
              <a:off x="5933584" y="1405417"/>
              <a:ext cx="76800" cy="768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851" name="Google Shape;851;p42"/>
            <p:cNvSpPr/>
            <p:nvPr/>
          </p:nvSpPr>
          <p:spPr>
            <a:xfrm>
              <a:off x="5772159" y="1174192"/>
              <a:ext cx="76800" cy="768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grpSp>
        <p:nvGrpSpPr>
          <p:cNvPr id="852" name="Google Shape;852;p42"/>
          <p:cNvGrpSpPr/>
          <p:nvPr/>
        </p:nvGrpSpPr>
        <p:grpSpPr>
          <a:xfrm rot="10800000" flipH="1">
            <a:off x="7555250" y="3524400"/>
            <a:ext cx="345082" cy="313063"/>
            <a:chOff x="7902894" y="4321850"/>
            <a:chExt cx="345082" cy="313063"/>
          </a:xfrm>
        </p:grpSpPr>
        <p:sp>
          <p:nvSpPr>
            <p:cNvPr id="853" name="Google Shape;853;p42"/>
            <p:cNvSpPr/>
            <p:nvPr/>
          </p:nvSpPr>
          <p:spPr>
            <a:xfrm rot="5400000">
              <a:off x="8138476" y="4525413"/>
              <a:ext cx="109500" cy="109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854" name="Google Shape;854;p42"/>
            <p:cNvCxnSpPr>
              <a:stCxn id="855" idx="7"/>
              <a:endCxn id="853" idx="3"/>
            </p:cNvCxnSpPr>
            <p:nvPr/>
          </p:nvCxnSpPr>
          <p:spPr>
            <a:xfrm>
              <a:off x="7996358" y="4415314"/>
              <a:ext cx="158100" cy="126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5" name="Google Shape;855;p42"/>
            <p:cNvSpPr/>
            <p:nvPr/>
          </p:nvSpPr>
          <p:spPr>
            <a:xfrm rot="5400000">
              <a:off x="7902894" y="4321850"/>
              <a:ext cx="109500" cy="10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sp>
        <p:nvSpPr>
          <p:cNvPr id="856" name="Google Shape;856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13</a:t>
            </a:fld>
            <a:endParaRPr sz="1600"/>
          </a:p>
        </p:txBody>
      </p:sp>
      <p:sp>
        <p:nvSpPr>
          <p:cNvPr id="857" name="Google Shape;857;p42"/>
          <p:cNvSpPr txBox="1">
            <a:spLocks noGrp="1"/>
          </p:cNvSpPr>
          <p:nvPr>
            <p:ph type="title" idx="4294967295"/>
          </p:nvPr>
        </p:nvSpPr>
        <p:spPr>
          <a:xfrm flipH="1">
            <a:off x="974768" y="1060598"/>
            <a:ext cx="1582200" cy="915900"/>
          </a:xfrm>
          <a:prstGeom prst="rect">
            <a:avLst/>
          </a:prstGeom>
          <a:solidFill>
            <a:srgbClr val="405DED">
              <a:alpha val="132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04</a:t>
            </a:r>
            <a:endParaRPr sz="5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406B38E-360E-E4DD-30D9-4C1F5FA7B9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</a:t>
            </a:fld>
            <a:endParaRPr lang="fr-FR"/>
          </a:p>
        </p:txBody>
      </p:sp>
      <p:sp>
        <p:nvSpPr>
          <p:cNvPr id="4" name="Google Shape;821;p41">
            <a:extLst>
              <a:ext uri="{FF2B5EF4-FFF2-40B4-BE49-F238E27FC236}">
                <a16:creationId xmlns:a16="http://schemas.microsoft.com/office/drawing/2014/main" id="{1939B6C8-0C83-490A-50B8-DC7F819C50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1085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Point </a:t>
            </a:r>
            <a:r>
              <a:rPr lang="en" sz="3600" err="1"/>
              <a:t>historique</a:t>
            </a:r>
            <a:endParaRPr sz="3600"/>
          </a:p>
        </p:txBody>
      </p:sp>
      <p:pic>
        <p:nvPicPr>
          <p:cNvPr id="1026" name="Picture 2" descr="Physique quantique : l'expérience des doubles fentes de ...">
            <a:extLst>
              <a:ext uri="{FF2B5EF4-FFF2-40B4-BE49-F238E27FC236}">
                <a16:creationId xmlns:a16="http://schemas.microsoft.com/office/drawing/2014/main" id="{E1891460-0E1C-78BA-1C99-1E63BB1EC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1502" y="1530417"/>
            <a:ext cx="3917744" cy="244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824;p41">
            <a:extLst>
              <a:ext uri="{FF2B5EF4-FFF2-40B4-BE49-F238E27FC236}">
                <a16:creationId xmlns:a16="http://schemas.microsoft.com/office/drawing/2014/main" id="{CA8CFF58-ABFE-1FA4-E2E4-9568EBC02510}"/>
              </a:ext>
            </a:extLst>
          </p:cNvPr>
          <p:cNvSpPr txBox="1"/>
          <p:nvPr/>
        </p:nvSpPr>
        <p:spPr>
          <a:xfrm>
            <a:off x="554753" y="2293423"/>
            <a:ext cx="3795865" cy="1046410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Expérience de pensée de R. Feynman:</a:t>
            </a:r>
            <a:endParaRPr b="1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ohinoor Bangla" panose="02000000000000000000" pitchFamily="2" charset="77"/>
                <a:ea typeface="Epilogue"/>
                <a:cs typeface="Kohinoor Bangla" panose="02000000000000000000" pitchFamily="2" charset="77"/>
                <a:sym typeface="Epilogue"/>
              </a:rPr>
              <a:t>→ </a:t>
            </a:r>
            <a:r>
              <a:rPr lang="fr-FR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Que se passerait-il si l’on envoyait des particules sur une double-fente?</a:t>
            </a: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11" name="Google Shape;824;p41">
            <a:extLst>
              <a:ext uri="{FF2B5EF4-FFF2-40B4-BE49-F238E27FC236}">
                <a16:creationId xmlns:a16="http://schemas.microsoft.com/office/drawing/2014/main" id="{D58E0B22-B47B-6485-E81E-BDBDF7CFB7D3}"/>
              </a:ext>
            </a:extLst>
          </p:cNvPr>
          <p:cNvSpPr txBox="1"/>
          <p:nvPr/>
        </p:nvSpPr>
        <p:spPr>
          <a:xfrm>
            <a:off x="4456534" y="3975234"/>
            <a:ext cx="4374600" cy="954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Conférence de Richard Feynman au CERN après son prix Nobel, 1965</a:t>
            </a:r>
            <a:endParaRPr sz="1100">
              <a:solidFill>
                <a:schemeClr val="dk1"/>
              </a:solidFill>
              <a:latin typeface="Kohinoor Bangla" panose="02000000000000000000" pitchFamily="2" charset="77"/>
              <a:ea typeface="Epilogue"/>
              <a:cs typeface="Kohinoor Bangla" panose="02000000000000000000" pitchFamily="2" charset="77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</p:spTree>
    <p:extLst>
      <p:ext uri="{BB962C8B-B14F-4D97-AF65-F5344CB8AC3E}">
        <p14:creationId xmlns:p14="http://schemas.microsoft.com/office/powerpoint/2010/main" val="3185209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B10362-43DD-E28E-A8D5-0D212CDDA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222" y="-74695"/>
            <a:ext cx="5629823" cy="1905300"/>
          </a:xfrm>
        </p:spPr>
        <p:txBody>
          <a:bodyPr/>
          <a:lstStyle/>
          <a:p>
            <a:r>
              <a:rPr lang="fr-FR" sz="3600"/>
              <a:t>Expériences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973297E-CEA5-EE59-4413-B5C51E3274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9FEDF55-B4E9-051D-6B2D-8E171BBF6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166" y="1407596"/>
            <a:ext cx="5103264" cy="19053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AD58020-30F3-C7E1-6E4C-0709EA609FB1}"/>
              </a:ext>
            </a:extLst>
          </p:cNvPr>
          <p:cNvSpPr txBox="1"/>
          <p:nvPr/>
        </p:nvSpPr>
        <p:spPr>
          <a:xfrm>
            <a:off x="464419" y="3385724"/>
            <a:ext cx="64585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50" err="1">
                <a:latin typeface="+mn-lt"/>
              </a:rPr>
              <a:t>Jonsson</a:t>
            </a:r>
            <a:r>
              <a:rPr lang="fr-FR" sz="1050">
                <a:latin typeface="+mn-lt"/>
              </a:rPr>
              <a:t>, C. (1974). Electron diffraction at multiple </a:t>
            </a:r>
            <a:r>
              <a:rPr lang="fr-FR" sz="1050" err="1">
                <a:latin typeface="+mn-lt"/>
              </a:rPr>
              <a:t>slits</a:t>
            </a:r>
            <a:r>
              <a:rPr lang="fr-FR" sz="1050">
                <a:latin typeface="+mn-lt"/>
              </a:rPr>
              <a:t>. Am. J. Phys</a:t>
            </a:r>
          </a:p>
        </p:txBody>
      </p:sp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B46F2A15-6480-F1DE-0054-23028C8B5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6045" y="309324"/>
            <a:ext cx="1529515" cy="4440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784DFC6F-D9F3-6054-587F-8FA1D7C92219}"/>
              </a:ext>
            </a:extLst>
          </p:cNvPr>
          <p:cNvSpPr txBox="1"/>
          <p:nvPr/>
        </p:nvSpPr>
        <p:spPr>
          <a:xfrm>
            <a:off x="3360171" y="4334353"/>
            <a:ext cx="2905874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sz="1050">
                <a:latin typeface="+mn-lt"/>
              </a:rPr>
              <a:t>Single-Electron </a:t>
            </a:r>
            <a:r>
              <a:rPr lang="fr-FR" sz="1050" err="1">
                <a:latin typeface="+mn-lt"/>
              </a:rPr>
              <a:t>Build</a:t>
            </a:r>
            <a:r>
              <a:rPr lang="fr-FR" sz="1050">
                <a:latin typeface="+mn-lt"/>
              </a:rPr>
              <a:t>-Up of </a:t>
            </a:r>
            <a:r>
              <a:rPr lang="fr-FR" sz="1050" err="1">
                <a:latin typeface="+mn-lt"/>
              </a:rPr>
              <a:t>Biprism</a:t>
            </a:r>
            <a:r>
              <a:rPr lang="fr-FR" sz="1050">
                <a:latin typeface="+mn-lt"/>
              </a:rPr>
              <a:t> </a:t>
            </a:r>
            <a:r>
              <a:rPr lang="fr-FR" sz="1050" err="1">
                <a:latin typeface="+mn-lt"/>
              </a:rPr>
              <a:t>Interference</a:t>
            </a:r>
            <a:r>
              <a:rPr lang="fr-FR" sz="1050">
                <a:latin typeface="+mn-lt"/>
              </a:rPr>
              <a:t> Pattern by Akira </a:t>
            </a:r>
            <a:r>
              <a:rPr lang="fr-FR" sz="1050" err="1">
                <a:latin typeface="+mn-lt"/>
              </a:rPr>
              <a:t>Tonomura</a:t>
            </a:r>
            <a:endParaRPr lang="fr-FR" sz="105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3901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43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264800" cy="9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err="1"/>
              <a:t>Résoudre</a:t>
            </a:r>
            <a:r>
              <a:rPr lang="en" sz="2400"/>
              <a:t> </a:t>
            </a:r>
            <a:r>
              <a:rPr lang="en" sz="2400" err="1"/>
              <a:t>numériquement</a:t>
            </a:r>
            <a:r>
              <a:rPr lang="en" sz="2400"/>
              <a:t>  </a:t>
            </a:r>
            <a:r>
              <a:rPr lang="en" sz="2400" err="1"/>
              <a:t>l’équation</a:t>
            </a:r>
            <a:r>
              <a:rPr lang="en" sz="2400"/>
              <a:t> de Schrödinger </a:t>
            </a:r>
            <a:r>
              <a:rPr lang="en" sz="2400" err="1"/>
              <a:t>en</a:t>
            </a:r>
            <a:r>
              <a:rPr lang="en" sz="2400"/>
              <a:t> 2D</a:t>
            </a:r>
            <a:endParaRPr sz="2400"/>
          </a:p>
        </p:txBody>
      </p:sp>
      <p:sp>
        <p:nvSpPr>
          <p:cNvPr id="863" name="Google Shape;863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16</a:t>
            </a:fld>
            <a:endParaRPr/>
          </a:p>
        </p:txBody>
      </p:sp>
      <p:pic>
        <p:nvPicPr>
          <p:cNvPr id="864" name="Google Shape;86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494" y="1423925"/>
            <a:ext cx="6348297" cy="616128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65" name="Google Shape;865;p43"/>
          <p:cNvSpPr txBox="1"/>
          <p:nvPr/>
        </p:nvSpPr>
        <p:spPr>
          <a:xfrm>
            <a:off x="1024704" y="2099691"/>
            <a:ext cx="7264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Hypothèses : nouveau système d’unité</a:t>
            </a:r>
            <a:endParaRPr sz="13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866" name="Google Shape;866;p43" descr="{&quot;font&quot;:{&quot;color&quot;:&quot;#000000&quot;,&quot;size&quot;:12,&quot;family&quot;:&quot;Arial&quot;},&quot;aid&quot;:null,&quot;id&quot;:&quot;5&quot;,&quot;backgroundColor&quot;:&quot;#F6F6F6&quot;,&quot;type&quot;:&quot;$$&quot;,&quot;code&quot;:&quot;$$\\hbar=2m=1$$&quot;,&quot;ts&quot;:1717586261968,&quot;cs&quot;:&quot;G/aMUlDZ6UkHljAw1/SZxQ==&quot;,&quot;size&quot;:{&quot;width&quot;:91.5,&quot;height&quot;:13.5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1647" y="2209641"/>
            <a:ext cx="904862" cy="1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7" name="Google Shape;867;p43"/>
          <p:cNvSpPr txBox="1"/>
          <p:nvPr/>
        </p:nvSpPr>
        <p:spPr>
          <a:xfrm>
            <a:off x="720000" y="2720785"/>
            <a:ext cx="7264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Méthode des différences finies et schéma de Crank-Nicholson:</a:t>
            </a:r>
            <a:endParaRPr b="1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868" name="Google Shape;86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9751" y="3459624"/>
            <a:ext cx="4714874" cy="11489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69" name="Google Shape;869;p43"/>
          <p:cNvSpPr txBox="1"/>
          <p:nvPr/>
        </p:nvSpPr>
        <p:spPr>
          <a:xfrm>
            <a:off x="1891175" y="2969511"/>
            <a:ext cx="7264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err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Discrétisation</a:t>
            </a: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</a:t>
            </a:r>
            <a:r>
              <a:rPr lang="en" sz="1200" err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spatiale</a:t>
            </a: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et </a:t>
            </a:r>
            <a:r>
              <a:rPr lang="en" sz="1200" err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temporelle</a:t>
            </a: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de la </a:t>
            </a:r>
            <a:r>
              <a:rPr lang="en" sz="1200" err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fonction</a:t>
            </a: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</a:t>
            </a:r>
            <a:r>
              <a:rPr lang="en" sz="1200" err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d’onde</a:t>
            </a:r>
            <a:r>
              <a:rPr lang="en" sz="1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</a:t>
            </a: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015EF9AB-E841-C35B-6AFB-D0DE249470A3}"/>
              </a:ext>
            </a:extLst>
          </p:cNvPr>
          <p:cNvCxnSpPr/>
          <p:nvPr/>
        </p:nvCxnSpPr>
        <p:spPr>
          <a:xfrm>
            <a:off x="5748632" y="4061856"/>
            <a:ext cx="404261" cy="0"/>
          </a:xfrm>
          <a:prstGeom prst="straightConnector1">
            <a:avLst/>
          </a:prstGeom>
          <a:ln w="285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E8A54D55-616D-08BF-4487-C17992A6BE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5268" y="3787405"/>
            <a:ext cx="1789781" cy="493337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Initialisation de la simulation</a:t>
            </a:r>
            <a:endParaRPr/>
          </a:p>
        </p:txBody>
      </p:sp>
      <p:sp>
        <p:nvSpPr>
          <p:cNvPr id="875" name="Google Shape;875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17</a:t>
            </a:fld>
            <a:endParaRPr sz="1600"/>
          </a:p>
        </p:txBody>
      </p:sp>
      <p:pic>
        <p:nvPicPr>
          <p:cNvPr id="876" name="Google Shape;87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982" y="1738025"/>
            <a:ext cx="6593951" cy="296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A1B5D4B5-D6C5-E30A-4901-809DF84FB9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828" y="1166133"/>
            <a:ext cx="3070258" cy="423484"/>
          </a:xfrm>
          <a:prstGeom prst="rect">
            <a:avLst/>
          </a:prstGeom>
          <a:ln w="12700">
            <a:solidFill>
              <a:schemeClr val="bg2"/>
            </a:solidFill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5"/>
          <p:cNvSpPr txBox="1">
            <a:spLocks noGrp="1"/>
          </p:cNvSpPr>
          <p:nvPr>
            <p:ph type="title"/>
          </p:nvPr>
        </p:nvSpPr>
        <p:spPr>
          <a:xfrm>
            <a:off x="624675" y="21614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Diffraction</a:t>
            </a:r>
            <a:endParaRPr/>
          </a:p>
        </p:txBody>
      </p:sp>
      <p:sp>
        <p:nvSpPr>
          <p:cNvPr id="882" name="Google Shape;882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18</a:t>
            </a:fld>
            <a:endParaRPr/>
          </a:p>
        </p:txBody>
      </p:sp>
      <p:sp>
        <p:nvSpPr>
          <p:cNvPr id="883" name="Google Shape;883;p45"/>
          <p:cNvSpPr txBox="1"/>
          <p:nvPr/>
        </p:nvSpPr>
        <p:spPr>
          <a:xfrm>
            <a:off x="1323975" y="1304925"/>
            <a:ext cx="31527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2" name="diffraction_electron">
            <a:hlinkClick r:id="" action="ppaction://media"/>
            <a:extLst>
              <a:ext uri="{FF2B5EF4-FFF2-40B4-BE49-F238E27FC236}">
                <a16:creationId xmlns:a16="http://schemas.microsoft.com/office/drawing/2014/main" id="{9C35D96A-087B-5D52-AE83-BB933F55F3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4582" y="528922"/>
            <a:ext cx="4410455" cy="44104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46"/>
          <p:cNvSpPr txBox="1">
            <a:spLocks noGrp="1"/>
          </p:cNvSpPr>
          <p:nvPr>
            <p:ph type="title"/>
          </p:nvPr>
        </p:nvSpPr>
        <p:spPr>
          <a:xfrm>
            <a:off x="334990" y="208132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Interférences</a:t>
            </a:r>
            <a:endParaRPr/>
          </a:p>
        </p:txBody>
      </p:sp>
      <p:sp>
        <p:nvSpPr>
          <p:cNvPr id="890" name="Google Shape;890;p4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19</a:t>
            </a:fld>
            <a:endParaRPr/>
          </a:p>
        </p:txBody>
      </p:sp>
      <p:pic>
        <p:nvPicPr>
          <p:cNvPr id="2" name="young_electron">
            <a:hlinkClick r:id="" action="ppaction://media"/>
            <a:extLst>
              <a:ext uri="{FF2B5EF4-FFF2-40B4-BE49-F238E27FC236}">
                <a16:creationId xmlns:a16="http://schemas.microsoft.com/office/drawing/2014/main" id="{691E7BA4-201C-278B-C213-88329F1911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79479" y="512034"/>
            <a:ext cx="4434617" cy="44346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des matières</a:t>
            </a:r>
            <a:endParaRPr/>
          </a:p>
        </p:txBody>
      </p:sp>
      <p:sp>
        <p:nvSpPr>
          <p:cNvPr id="604" name="Google Shape;604;p31"/>
          <p:cNvSpPr txBox="1">
            <a:spLocks noGrp="1"/>
          </p:cNvSpPr>
          <p:nvPr>
            <p:ph type="subTitle" idx="3"/>
          </p:nvPr>
        </p:nvSpPr>
        <p:spPr>
          <a:xfrm>
            <a:off x="2038450" y="4052903"/>
            <a:ext cx="2736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Résolution</a:t>
            </a:r>
            <a:r>
              <a:rPr lang="en"/>
              <a:t> de Schrödinger </a:t>
            </a:r>
            <a:r>
              <a:rPr lang="en" err="1"/>
              <a:t>en</a:t>
            </a:r>
            <a:r>
              <a:rPr lang="en"/>
              <a:t> 2D</a:t>
            </a:r>
            <a:endParaRPr sz="1600"/>
          </a:p>
        </p:txBody>
      </p:sp>
      <p:sp>
        <p:nvSpPr>
          <p:cNvPr id="605" name="Google Shape;605;p31"/>
          <p:cNvSpPr txBox="1">
            <a:spLocks noGrp="1"/>
          </p:cNvSpPr>
          <p:nvPr>
            <p:ph type="subTitle" idx="1"/>
          </p:nvPr>
        </p:nvSpPr>
        <p:spPr>
          <a:xfrm>
            <a:off x="720000" y="2293672"/>
            <a:ext cx="243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du projet, site internet, modules</a:t>
            </a:r>
            <a:endParaRPr/>
          </a:p>
        </p:txBody>
      </p:sp>
      <p:sp>
        <p:nvSpPr>
          <p:cNvPr id="606" name="Google Shape;606;p31"/>
          <p:cNvSpPr txBox="1">
            <a:spLocks noGrp="1"/>
          </p:cNvSpPr>
          <p:nvPr>
            <p:ph type="subTitle" idx="2"/>
          </p:nvPr>
        </p:nvSpPr>
        <p:spPr>
          <a:xfrm>
            <a:off x="3354300" y="2293675"/>
            <a:ext cx="284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de l’interférométrie atomique</a:t>
            </a:r>
            <a:endParaRPr/>
          </a:p>
        </p:txBody>
      </p:sp>
      <p:sp>
        <p:nvSpPr>
          <p:cNvPr id="607" name="Google Shape;607;p31"/>
          <p:cNvSpPr txBox="1">
            <a:spLocks noGrp="1"/>
          </p:cNvSpPr>
          <p:nvPr>
            <p:ph type="subTitle" idx="5"/>
          </p:nvPr>
        </p:nvSpPr>
        <p:spPr>
          <a:xfrm>
            <a:off x="6278124" y="2533022"/>
            <a:ext cx="243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Théorie et simulations</a:t>
            </a:r>
            <a:endParaRPr/>
          </a:p>
        </p:txBody>
      </p:sp>
      <p:sp>
        <p:nvSpPr>
          <p:cNvPr id="608" name="Google Shape;608;p31"/>
          <p:cNvSpPr txBox="1">
            <a:spLocks noGrp="1"/>
          </p:cNvSpPr>
          <p:nvPr>
            <p:ph type="title" idx="7"/>
          </p:nvPr>
        </p:nvSpPr>
        <p:spPr>
          <a:xfrm>
            <a:off x="796200" y="1444300"/>
            <a:ext cx="776100" cy="411300"/>
          </a:xfrm>
          <a:prstGeom prst="rect">
            <a:avLst/>
          </a:prstGeom>
        </p:spPr>
        <p:txBody>
          <a:bodyPr spcFirstLastPara="1" wrap="square" lIns="91425" tIns="0" rIns="91425" bIns="640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609" name="Google Shape;609;p31"/>
          <p:cNvSpPr txBox="1">
            <a:spLocks noGrp="1"/>
          </p:cNvSpPr>
          <p:nvPr>
            <p:ph type="title" idx="8"/>
          </p:nvPr>
        </p:nvSpPr>
        <p:spPr>
          <a:xfrm>
            <a:off x="2124076" y="3203150"/>
            <a:ext cx="872100" cy="411300"/>
          </a:xfrm>
          <a:prstGeom prst="rect">
            <a:avLst/>
          </a:prstGeom>
        </p:spPr>
        <p:txBody>
          <a:bodyPr spcFirstLastPara="1" wrap="square" lIns="91425" tIns="0" rIns="91425" bIns="640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610" name="Google Shape;610;p31"/>
          <p:cNvSpPr txBox="1">
            <a:spLocks noGrp="1"/>
          </p:cNvSpPr>
          <p:nvPr>
            <p:ph type="title" idx="9"/>
          </p:nvPr>
        </p:nvSpPr>
        <p:spPr>
          <a:xfrm>
            <a:off x="3430501" y="1444300"/>
            <a:ext cx="776100" cy="411300"/>
          </a:xfrm>
          <a:prstGeom prst="rect">
            <a:avLst/>
          </a:prstGeom>
        </p:spPr>
        <p:txBody>
          <a:bodyPr spcFirstLastPara="1" wrap="square" lIns="91425" tIns="0" rIns="91425" bIns="640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611" name="Google Shape;611;p31"/>
          <p:cNvSpPr txBox="1">
            <a:spLocks noGrp="1"/>
          </p:cNvSpPr>
          <p:nvPr>
            <p:ph type="title" idx="13"/>
          </p:nvPr>
        </p:nvSpPr>
        <p:spPr>
          <a:xfrm>
            <a:off x="5284701" y="3203151"/>
            <a:ext cx="776100" cy="411300"/>
          </a:xfrm>
          <a:prstGeom prst="rect">
            <a:avLst/>
          </a:prstGeom>
        </p:spPr>
        <p:txBody>
          <a:bodyPr spcFirstLastPara="1" wrap="square" lIns="91425" tIns="0" rIns="91425" bIns="640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05.</a:t>
            </a:r>
            <a:endParaRPr/>
          </a:p>
        </p:txBody>
      </p:sp>
      <p:sp>
        <p:nvSpPr>
          <p:cNvPr id="612" name="Google Shape;612;p31"/>
          <p:cNvSpPr txBox="1">
            <a:spLocks noGrp="1"/>
          </p:cNvSpPr>
          <p:nvPr>
            <p:ph type="title" idx="14"/>
          </p:nvPr>
        </p:nvSpPr>
        <p:spPr>
          <a:xfrm>
            <a:off x="6354300" y="1389875"/>
            <a:ext cx="776100" cy="411300"/>
          </a:xfrm>
          <a:prstGeom prst="rect">
            <a:avLst/>
          </a:prstGeom>
        </p:spPr>
        <p:txBody>
          <a:bodyPr spcFirstLastPara="1" wrap="square" lIns="91425" tIns="0" rIns="91425" bIns="640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613" name="Google Shape;613;p31"/>
          <p:cNvSpPr txBox="1">
            <a:spLocks noGrp="1"/>
          </p:cNvSpPr>
          <p:nvPr>
            <p:ph type="subTitle" idx="16"/>
          </p:nvPr>
        </p:nvSpPr>
        <p:spPr>
          <a:xfrm>
            <a:off x="720000" y="1930408"/>
            <a:ext cx="243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DIGIQ</a:t>
            </a:r>
            <a:endParaRPr/>
          </a:p>
        </p:txBody>
      </p:sp>
      <p:sp>
        <p:nvSpPr>
          <p:cNvPr id="614" name="Google Shape;614;p31"/>
          <p:cNvSpPr txBox="1">
            <a:spLocks noGrp="1"/>
          </p:cNvSpPr>
          <p:nvPr>
            <p:ph type="subTitle" idx="17"/>
          </p:nvPr>
        </p:nvSpPr>
        <p:spPr>
          <a:xfrm>
            <a:off x="3354300" y="1930408"/>
            <a:ext cx="243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gravimètre</a:t>
            </a:r>
            <a:endParaRPr/>
          </a:p>
        </p:txBody>
      </p:sp>
      <p:sp>
        <p:nvSpPr>
          <p:cNvPr id="615" name="Google Shape;615;p31"/>
          <p:cNvSpPr txBox="1">
            <a:spLocks noGrp="1"/>
          </p:cNvSpPr>
          <p:nvPr>
            <p:ph type="subTitle" idx="18"/>
          </p:nvPr>
        </p:nvSpPr>
        <p:spPr>
          <a:xfrm>
            <a:off x="6278125" y="1854195"/>
            <a:ext cx="2435400" cy="78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Interférences lumineuses</a:t>
            </a:r>
            <a:endParaRPr/>
          </a:p>
        </p:txBody>
      </p:sp>
      <p:sp>
        <p:nvSpPr>
          <p:cNvPr id="616" name="Google Shape;616;p31"/>
          <p:cNvSpPr txBox="1">
            <a:spLocks noGrp="1"/>
          </p:cNvSpPr>
          <p:nvPr>
            <p:ph type="subTitle" idx="19"/>
          </p:nvPr>
        </p:nvSpPr>
        <p:spPr>
          <a:xfrm>
            <a:off x="2038450" y="3684057"/>
            <a:ext cx="27366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Interférences de matière</a:t>
            </a:r>
            <a:endParaRPr/>
          </a:p>
        </p:txBody>
      </p:sp>
      <p:sp>
        <p:nvSpPr>
          <p:cNvPr id="617" name="Google Shape;617;p31"/>
          <p:cNvSpPr txBox="1">
            <a:spLocks noGrp="1"/>
          </p:cNvSpPr>
          <p:nvPr>
            <p:ph type="subTitle" idx="20"/>
          </p:nvPr>
        </p:nvSpPr>
        <p:spPr>
          <a:xfrm>
            <a:off x="5208500" y="3685544"/>
            <a:ext cx="2435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618" name="Google Shape;618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>
                <a:solidFill>
                  <a:schemeClr val="bg1"/>
                </a:solidFill>
              </a:rPr>
              <a:t>2</a:t>
            </a:fld>
            <a:endParaRPr sz="1600">
              <a:solidFill>
                <a:schemeClr val="bg1"/>
              </a:solidFill>
            </a:endParaRPr>
          </a:p>
        </p:txBody>
      </p:sp>
      <p:sp>
        <p:nvSpPr>
          <p:cNvPr id="619" name="Google Shape;619;p31"/>
          <p:cNvSpPr txBox="1">
            <a:spLocks noGrp="1"/>
          </p:cNvSpPr>
          <p:nvPr>
            <p:ph type="subTitle" idx="2"/>
          </p:nvPr>
        </p:nvSpPr>
        <p:spPr>
          <a:xfrm>
            <a:off x="5208500" y="4052525"/>
            <a:ext cx="168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Quelle valeur ajoutée?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20</a:t>
            </a:fld>
            <a:endParaRPr sz="1600"/>
          </a:p>
        </p:txBody>
      </p:sp>
      <p:pic>
        <p:nvPicPr>
          <p:cNvPr id="898" name="Google Shape;89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961" y="731521"/>
            <a:ext cx="7682264" cy="3462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48"/>
          <p:cNvSpPr txBox="1">
            <a:spLocks noGrp="1"/>
          </p:cNvSpPr>
          <p:nvPr>
            <p:ph type="title"/>
          </p:nvPr>
        </p:nvSpPr>
        <p:spPr>
          <a:xfrm>
            <a:off x="200191" y="74978"/>
            <a:ext cx="8630943" cy="11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err="1"/>
              <a:t>Ouverture</a:t>
            </a:r>
            <a:r>
              <a:rPr lang="en" sz="1600"/>
              <a:t> </a:t>
            </a:r>
            <a:br>
              <a:rPr lang="en" sz="1600"/>
            </a:br>
            <a:r>
              <a:rPr lang="en" sz="1600" b="0" err="1"/>
              <a:t>Électron</a:t>
            </a:r>
            <a:r>
              <a:rPr lang="en" sz="1600" b="0"/>
              <a:t> dans un champ de </a:t>
            </a:r>
            <a:r>
              <a:rPr lang="en" sz="1600" b="0" err="1"/>
              <a:t>pesanteur</a:t>
            </a:r>
            <a:endParaRPr sz="1600" b="0"/>
          </a:p>
        </p:txBody>
      </p:sp>
      <p:sp>
        <p:nvSpPr>
          <p:cNvPr id="904" name="Google Shape;904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21</a:t>
            </a:fld>
            <a:endParaRPr/>
          </a:p>
        </p:txBody>
      </p:sp>
      <p:pic>
        <p:nvPicPr>
          <p:cNvPr id="2" name="pesanteur_electron-7">
            <a:hlinkClick r:id="" action="ppaction://media"/>
            <a:extLst>
              <a:ext uri="{FF2B5EF4-FFF2-40B4-BE49-F238E27FC236}">
                <a16:creationId xmlns:a16="http://schemas.microsoft.com/office/drawing/2014/main" id="{5E3FE5A9-0F13-D696-0E35-C1AAAB074D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51233" y="1068209"/>
            <a:ext cx="3888068" cy="38880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49"/>
          <p:cNvSpPr txBox="1">
            <a:spLocks noGrp="1"/>
          </p:cNvSpPr>
          <p:nvPr>
            <p:ph type="title"/>
          </p:nvPr>
        </p:nvSpPr>
        <p:spPr>
          <a:xfrm flipH="1">
            <a:off x="3302413" y="2327225"/>
            <a:ext cx="4847400" cy="99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911" name="Google Shape;911;p49"/>
          <p:cNvSpPr txBox="1">
            <a:spLocks noGrp="1"/>
          </p:cNvSpPr>
          <p:nvPr>
            <p:ph type="title" idx="2"/>
          </p:nvPr>
        </p:nvSpPr>
        <p:spPr>
          <a:xfrm flipH="1">
            <a:off x="3411113" y="1106513"/>
            <a:ext cx="1582200" cy="915900"/>
          </a:xfrm>
          <a:prstGeom prst="rect">
            <a:avLst/>
          </a:prstGeom>
          <a:solidFill>
            <a:srgbClr val="405DED">
              <a:alpha val="132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912" name="Google Shape;912;p49"/>
          <p:cNvCxnSpPr/>
          <p:nvPr/>
        </p:nvCxnSpPr>
        <p:spPr>
          <a:xfrm>
            <a:off x="3411113" y="2327204"/>
            <a:ext cx="2980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3" name="Google Shape;913;p49"/>
          <p:cNvGrpSpPr/>
          <p:nvPr/>
        </p:nvGrpSpPr>
        <p:grpSpPr>
          <a:xfrm rot="-5400000" flipH="1">
            <a:off x="211277" y="4123524"/>
            <a:ext cx="835181" cy="806100"/>
            <a:chOff x="4620125" y="44900"/>
            <a:chExt cx="968550" cy="934825"/>
          </a:xfrm>
        </p:grpSpPr>
        <p:sp>
          <p:nvSpPr>
            <p:cNvPr id="914" name="Google Shape;914;p49"/>
            <p:cNvSpPr/>
            <p:nvPr/>
          </p:nvSpPr>
          <p:spPr>
            <a:xfrm>
              <a:off x="4620125" y="44900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915" name="Google Shape;915;p49"/>
            <p:cNvSpPr/>
            <p:nvPr/>
          </p:nvSpPr>
          <p:spPr>
            <a:xfrm>
              <a:off x="4989650" y="852825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916" name="Google Shape;916;p49"/>
            <p:cNvSpPr/>
            <p:nvPr/>
          </p:nvSpPr>
          <p:spPr>
            <a:xfrm>
              <a:off x="4898963" y="524213"/>
              <a:ext cx="126900" cy="126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917" name="Google Shape;917;p49"/>
            <p:cNvSpPr/>
            <p:nvPr/>
          </p:nvSpPr>
          <p:spPr>
            <a:xfrm>
              <a:off x="4988375" y="168088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918" name="Google Shape;918;p49"/>
            <p:cNvSpPr/>
            <p:nvPr/>
          </p:nvSpPr>
          <p:spPr>
            <a:xfrm>
              <a:off x="5461775" y="810575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919" name="Google Shape;919;p49"/>
            <p:cNvCxnSpPr>
              <a:stCxn id="914" idx="6"/>
              <a:endCxn id="917" idx="2"/>
            </p:cNvCxnSpPr>
            <p:nvPr/>
          </p:nvCxnSpPr>
          <p:spPr>
            <a:xfrm rot="-5400000" flipH="1">
              <a:off x="4806125" y="49250"/>
              <a:ext cx="123300" cy="241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0" name="Google Shape;920;p49"/>
            <p:cNvCxnSpPr>
              <a:stCxn id="917" idx="4"/>
              <a:endCxn id="916" idx="0"/>
            </p:cNvCxnSpPr>
            <p:nvPr/>
          </p:nvCxnSpPr>
          <p:spPr>
            <a:xfrm rot="5400000">
              <a:off x="4892525" y="364888"/>
              <a:ext cx="229200" cy="89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1" name="Google Shape;921;p49"/>
            <p:cNvCxnSpPr>
              <a:stCxn id="916" idx="4"/>
              <a:endCxn id="915" idx="0"/>
            </p:cNvCxnSpPr>
            <p:nvPr/>
          </p:nvCxnSpPr>
          <p:spPr>
            <a:xfrm rot="-5400000" flipH="1">
              <a:off x="4906913" y="706613"/>
              <a:ext cx="201600" cy="90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2" name="Google Shape;922;p49"/>
            <p:cNvCxnSpPr>
              <a:stCxn id="915" idx="6"/>
              <a:endCxn id="918" idx="2"/>
            </p:cNvCxnSpPr>
            <p:nvPr/>
          </p:nvCxnSpPr>
          <p:spPr>
            <a:xfrm rot="-5400000">
              <a:off x="5268050" y="722475"/>
              <a:ext cx="42300" cy="345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23" name="Google Shape;923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>
                <a:solidFill>
                  <a:schemeClr val="bg1"/>
                </a:solidFill>
              </a:rPr>
              <a:t>22</a:t>
            </a:fld>
            <a:endParaRPr sz="1600">
              <a:solidFill>
                <a:schemeClr val="bg1"/>
              </a:solidFill>
            </a:endParaRPr>
          </a:p>
        </p:txBody>
      </p:sp>
      <p:grpSp>
        <p:nvGrpSpPr>
          <p:cNvPr id="924" name="Google Shape;924;p49"/>
          <p:cNvGrpSpPr/>
          <p:nvPr/>
        </p:nvGrpSpPr>
        <p:grpSpPr>
          <a:xfrm>
            <a:off x="994181" y="1830539"/>
            <a:ext cx="1690927" cy="1522241"/>
            <a:chOff x="5228366" y="728942"/>
            <a:chExt cx="858818" cy="858810"/>
          </a:xfrm>
        </p:grpSpPr>
        <p:grpSp>
          <p:nvGrpSpPr>
            <p:cNvPr id="925" name="Google Shape;925;p49"/>
            <p:cNvGrpSpPr/>
            <p:nvPr/>
          </p:nvGrpSpPr>
          <p:grpSpPr>
            <a:xfrm>
              <a:off x="5228366" y="728949"/>
              <a:ext cx="858803" cy="858803"/>
              <a:chOff x="5228525" y="848600"/>
              <a:chExt cx="739200" cy="739200"/>
            </a:xfrm>
          </p:grpSpPr>
          <p:sp>
            <p:nvSpPr>
              <p:cNvPr id="926" name="Google Shape;926;p49"/>
              <p:cNvSpPr/>
              <p:nvPr/>
            </p:nvSpPr>
            <p:spPr>
              <a:xfrm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927" name="Google Shape;927;p49"/>
              <p:cNvSpPr/>
              <p:nvPr/>
            </p:nvSpPr>
            <p:spPr>
              <a:xfrm rot="5400000"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928" name="Google Shape;928;p49"/>
              <p:cNvSpPr/>
              <p:nvPr/>
            </p:nvSpPr>
            <p:spPr>
              <a:xfrm rot="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929" name="Google Shape;929;p49"/>
              <p:cNvSpPr/>
              <p:nvPr/>
            </p:nvSpPr>
            <p:spPr>
              <a:xfrm rot="-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sp>
          <p:nvSpPr>
            <p:cNvPr id="930" name="Google Shape;930;p49"/>
            <p:cNvSpPr/>
            <p:nvPr/>
          </p:nvSpPr>
          <p:spPr>
            <a:xfrm>
              <a:off x="6010384" y="1057792"/>
              <a:ext cx="76800" cy="768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931" name="Google Shape;931;p49"/>
            <p:cNvSpPr/>
            <p:nvPr/>
          </p:nvSpPr>
          <p:spPr>
            <a:xfrm>
              <a:off x="5695359" y="728942"/>
              <a:ext cx="76800" cy="768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932" name="Google Shape;932;p49"/>
            <p:cNvSpPr/>
            <p:nvPr/>
          </p:nvSpPr>
          <p:spPr>
            <a:xfrm>
              <a:off x="5265684" y="1035692"/>
              <a:ext cx="76800" cy="768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933" name="Google Shape;933;p49"/>
            <p:cNvSpPr/>
            <p:nvPr/>
          </p:nvSpPr>
          <p:spPr>
            <a:xfrm>
              <a:off x="5426909" y="1435017"/>
              <a:ext cx="76800" cy="768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934" name="Google Shape;934;p49"/>
            <p:cNvSpPr/>
            <p:nvPr/>
          </p:nvSpPr>
          <p:spPr>
            <a:xfrm>
              <a:off x="5933584" y="1405417"/>
              <a:ext cx="76800" cy="768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935" name="Google Shape;935;p49"/>
            <p:cNvSpPr/>
            <p:nvPr/>
          </p:nvSpPr>
          <p:spPr>
            <a:xfrm>
              <a:off x="5772159" y="1174192"/>
              <a:ext cx="76800" cy="768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pic>
        <p:nvPicPr>
          <p:cNvPr id="2" name="Google Shape;597;p30">
            <a:extLst>
              <a:ext uri="{FF2B5EF4-FFF2-40B4-BE49-F238E27FC236}">
                <a16:creationId xmlns:a16="http://schemas.microsoft.com/office/drawing/2014/main" id="{B9F13A43-75FE-F6B0-6A32-C4F559081CC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346900"/>
            <a:ext cx="1611315" cy="83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30"/>
          <p:cNvSpPr txBox="1">
            <a:spLocks noGrp="1"/>
          </p:cNvSpPr>
          <p:nvPr>
            <p:ph type="ctrTitle"/>
          </p:nvPr>
        </p:nvSpPr>
        <p:spPr>
          <a:xfrm>
            <a:off x="1308723" y="1210485"/>
            <a:ext cx="5730900" cy="16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1A70"/>
                </a:solidFill>
              </a:rPr>
              <a:t>DIGIQ -</a:t>
            </a:r>
            <a:r>
              <a:rPr lang="en">
                <a:solidFill>
                  <a:schemeClr val="dk2"/>
                </a:solidFill>
              </a:rPr>
              <a:t> P05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3" name="Google Shape;573;p30"/>
          <p:cNvSpPr txBox="1">
            <a:spLocks noGrp="1"/>
          </p:cNvSpPr>
          <p:nvPr>
            <p:ph type="subTitle" idx="1"/>
          </p:nvPr>
        </p:nvSpPr>
        <p:spPr>
          <a:xfrm>
            <a:off x="344123" y="2660660"/>
            <a:ext cx="62016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Sophie Schaffnit, Solal Wargon, Julia Salinas, Rémi Malod</a:t>
            </a:r>
            <a:endParaRPr/>
          </a:p>
        </p:txBody>
      </p:sp>
      <p:sp>
        <p:nvSpPr>
          <p:cNvPr id="574" name="Google Shape;574;p30"/>
          <p:cNvSpPr txBox="1"/>
          <p:nvPr/>
        </p:nvSpPr>
        <p:spPr>
          <a:xfrm>
            <a:off x="7326125" y="457075"/>
            <a:ext cx="1365900" cy="38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10 </a:t>
            </a:r>
            <a:r>
              <a:rPr lang="en" b="1" err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juin</a:t>
            </a:r>
            <a:r>
              <a:rPr lang="en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2024</a:t>
            </a: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grpSp>
        <p:nvGrpSpPr>
          <p:cNvPr id="575" name="Google Shape;575;p30"/>
          <p:cNvGrpSpPr/>
          <p:nvPr/>
        </p:nvGrpSpPr>
        <p:grpSpPr>
          <a:xfrm rot="5400000">
            <a:off x="2852126" y="3907886"/>
            <a:ext cx="835181" cy="806100"/>
            <a:chOff x="4620125" y="44900"/>
            <a:chExt cx="968550" cy="934825"/>
          </a:xfrm>
        </p:grpSpPr>
        <p:sp>
          <p:nvSpPr>
            <p:cNvPr id="576" name="Google Shape;576;p30"/>
            <p:cNvSpPr/>
            <p:nvPr/>
          </p:nvSpPr>
          <p:spPr>
            <a:xfrm>
              <a:off x="4620125" y="44900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77" name="Google Shape;577;p30"/>
            <p:cNvSpPr/>
            <p:nvPr/>
          </p:nvSpPr>
          <p:spPr>
            <a:xfrm>
              <a:off x="4989650" y="852825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78" name="Google Shape;578;p30"/>
            <p:cNvSpPr/>
            <p:nvPr/>
          </p:nvSpPr>
          <p:spPr>
            <a:xfrm>
              <a:off x="4898963" y="524213"/>
              <a:ext cx="126900" cy="126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4988375" y="168088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5461775" y="810575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581" name="Google Shape;581;p30"/>
            <p:cNvCxnSpPr>
              <a:stCxn id="576" idx="6"/>
              <a:endCxn id="579" idx="2"/>
            </p:cNvCxnSpPr>
            <p:nvPr/>
          </p:nvCxnSpPr>
          <p:spPr>
            <a:xfrm rot="-5400000" flipH="1">
              <a:off x="4806125" y="49250"/>
              <a:ext cx="123300" cy="241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2" name="Google Shape;582;p30"/>
            <p:cNvCxnSpPr>
              <a:stCxn id="579" idx="4"/>
              <a:endCxn id="578" idx="0"/>
            </p:cNvCxnSpPr>
            <p:nvPr/>
          </p:nvCxnSpPr>
          <p:spPr>
            <a:xfrm rot="5400000">
              <a:off x="4892525" y="364888"/>
              <a:ext cx="229200" cy="89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3" name="Google Shape;583;p30"/>
            <p:cNvCxnSpPr>
              <a:stCxn id="578" idx="4"/>
              <a:endCxn id="577" idx="0"/>
            </p:cNvCxnSpPr>
            <p:nvPr/>
          </p:nvCxnSpPr>
          <p:spPr>
            <a:xfrm rot="-5400000" flipH="1">
              <a:off x="4906913" y="706613"/>
              <a:ext cx="201600" cy="90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4" name="Google Shape;584;p30"/>
            <p:cNvCxnSpPr>
              <a:stCxn id="577" idx="6"/>
              <a:endCxn id="580" idx="2"/>
            </p:cNvCxnSpPr>
            <p:nvPr/>
          </p:nvCxnSpPr>
          <p:spPr>
            <a:xfrm rot="-5400000">
              <a:off x="5268050" y="722475"/>
              <a:ext cx="42300" cy="345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85" name="Google Shape;585;p30"/>
          <p:cNvGrpSpPr/>
          <p:nvPr/>
        </p:nvGrpSpPr>
        <p:grpSpPr>
          <a:xfrm>
            <a:off x="6814561" y="1535285"/>
            <a:ext cx="1169710" cy="1169785"/>
            <a:chOff x="5228366" y="728942"/>
            <a:chExt cx="858818" cy="858810"/>
          </a:xfrm>
        </p:grpSpPr>
        <p:grpSp>
          <p:nvGrpSpPr>
            <p:cNvPr id="586" name="Google Shape;586;p30"/>
            <p:cNvGrpSpPr/>
            <p:nvPr/>
          </p:nvGrpSpPr>
          <p:grpSpPr>
            <a:xfrm>
              <a:off x="5228366" y="728949"/>
              <a:ext cx="858803" cy="858803"/>
              <a:chOff x="5228525" y="848600"/>
              <a:chExt cx="739200" cy="739200"/>
            </a:xfrm>
          </p:grpSpPr>
          <p:sp>
            <p:nvSpPr>
              <p:cNvPr id="587" name="Google Shape;587;p30"/>
              <p:cNvSpPr/>
              <p:nvPr/>
            </p:nvSpPr>
            <p:spPr>
              <a:xfrm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88" name="Google Shape;588;p30"/>
              <p:cNvSpPr/>
              <p:nvPr/>
            </p:nvSpPr>
            <p:spPr>
              <a:xfrm rot="5400000"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89" name="Google Shape;589;p30"/>
              <p:cNvSpPr/>
              <p:nvPr/>
            </p:nvSpPr>
            <p:spPr>
              <a:xfrm rot="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590" name="Google Shape;590;p30"/>
              <p:cNvSpPr/>
              <p:nvPr/>
            </p:nvSpPr>
            <p:spPr>
              <a:xfrm rot="-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sp>
          <p:nvSpPr>
            <p:cNvPr id="591" name="Google Shape;591;p30"/>
            <p:cNvSpPr/>
            <p:nvPr/>
          </p:nvSpPr>
          <p:spPr>
            <a:xfrm>
              <a:off x="6010384" y="1057792"/>
              <a:ext cx="76800" cy="76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5695359" y="728942"/>
              <a:ext cx="76800" cy="76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93" name="Google Shape;593;p30"/>
            <p:cNvSpPr/>
            <p:nvPr/>
          </p:nvSpPr>
          <p:spPr>
            <a:xfrm>
              <a:off x="5265684" y="1035692"/>
              <a:ext cx="76800" cy="7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5426909" y="1435017"/>
              <a:ext cx="76800" cy="76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5933584" y="1405417"/>
              <a:ext cx="76800" cy="7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5772159" y="1174192"/>
              <a:ext cx="76800" cy="76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pic>
        <p:nvPicPr>
          <p:cNvPr id="597" name="Google Shape;59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2698" y="1048435"/>
            <a:ext cx="1611315" cy="83520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>
                <a:solidFill>
                  <a:schemeClr val="bg1"/>
                </a:solidFill>
              </a:rPr>
              <a:t>23</a:t>
            </a:fld>
            <a:endParaRPr>
              <a:solidFill>
                <a:schemeClr val="bg1"/>
              </a:solidFill>
            </a:endParaRPr>
          </a:p>
        </p:txBody>
      </p:sp>
      <p:sp>
        <p:nvSpPr>
          <p:cNvPr id="2" name="Google Shape;573;p30">
            <a:extLst>
              <a:ext uri="{FF2B5EF4-FFF2-40B4-BE49-F238E27FC236}">
                <a16:creationId xmlns:a16="http://schemas.microsoft.com/office/drawing/2014/main" id="{49ACFD5C-F944-791E-995B-82E507630007}"/>
              </a:ext>
            </a:extLst>
          </p:cNvPr>
          <p:cNvSpPr txBox="1">
            <a:spLocks/>
          </p:cNvSpPr>
          <p:nvPr/>
        </p:nvSpPr>
        <p:spPr>
          <a:xfrm>
            <a:off x="2105293" y="3099627"/>
            <a:ext cx="232884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None/>
              <a:defRPr sz="1600" b="0" i="0" u="none" strike="noStrike" cap="none">
                <a:solidFill>
                  <a:srgbClr val="001A70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pilogue"/>
              <a:buNone/>
              <a:defRPr sz="18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pPr marL="0" indent="0"/>
            <a:r>
              <a:rPr lang="fr-FR" sz="1400">
                <a:solidFill>
                  <a:schemeClr val="accent6">
                    <a:lumMod val="50000"/>
                  </a:schemeClr>
                </a:solidFill>
              </a:rPr>
              <a:t>Encadrant: Mehdi </a:t>
            </a:r>
            <a:r>
              <a:rPr lang="fr-FR" sz="1400" err="1">
                <a:solidFill>
                  <a:schemeClr val="accent6">
                    <a:lumMod val="50000"/>
                  </a:schemeClr>
                </a:solidFill>
              </a:rPr>
              <a:t>Ayouz</a:t>
            </a:r>
            <a:endParaRPr lang="fr-FR" sz="140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2417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2"/>
          <p:cNvSpPr txBox="1">
            <a:spLocks noGrp="1"/>
          </p:cNvSpPr>
          <p:nvPr>
            <p:ph type="title"/>
          </p:nvPr>
        </p:nvSpPr>
        <p:spPr>
          <a:xfrm flipH="1">
            <a:off x="4029850" y="2374838"/>
            <a:ext cx="3591300" cy="99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DIGIQ</a:t>
            </a:r>
            <a:endParaRPr/>
          </a:p>
        </p:txBody>
      </p:sp>
      <p:sp>
        <p:nvSpPr>
          <p:cNvPr id="625" name="Google Shape;625;p32"/>
          <p:cNvSpPr txBox="1">
            <a:spLocks noGrp="1"/>
          </p:cNvSpPr>
          <p:nvPr>
            <p:ph type="title" idx="2"/>
          </p:nvPr>
        </p:nvSpPr>
        <p:spPr>
          <a:xfrm flipH="1">
            <a:off x="4138600" y="1154138"/>
            <a:ext cx="1582200" cy="915900"/>
          </a:xfrm>
          <a:prstGeom prst="rect">
            <a:avLst/>
          </a:prstGeom>
          <a:solidFill>
            <a:srgbClr val="405DED">
              <a:alpha val="1329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26" name="Google Shape;626;p32"/>
          <p:cNvSpPr txBox="1">
            <a:spLocks noGrp="1"/>
          </p:cNvSpPr>
          <p:nvPr>
            <p:ph type="subTitle" idx="1"/>
          </p:nvPr>
        </p:nvSpPr>
        <p:spPr>
          <a:xfrm flipH="1">
            <a:off x="4029850" y="3368738"/>
            <a:ext cx="3057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projet en quelques mots</a:t>
            </a:r>
            <a:endParaRPr/>
          </a:p>
        </p:txBody>
      </p:sp>
      <p:cxnSp>
        <p:nvCxnSpPr>
          <p:cNvPr id="627" name="Google Shape;627;p32"/>
          <p:cNvCxnSpPr/>
          <p:nvPr/>
        </p:nvCxnSpPr>
        <p:spPr>
          <a:xfrm>
            <a:off x="4138600" y="2374829"/>
            <a:ext cx="2980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28" name="Google Shape;628;p32"/>
          <p:cNvGrpSpPr/>
          <p:nvPr/>
        </p:nvGrpSpPr>
        <p:grpSpPr>
          <a:xfrm rot="-5400000" flipH="1">
            <a:off x="211277" y="4123524"/>
            <a:ext cx="835181" cy="806100"/>
            <a:chOff x="4620125" y="44900"/>
            <a:chExt cx="968550" cy="934825"/>
          </a:xfrm>
        </p:grpSpPr>
        <p:sp>
          <p:nvSpPr>
            <p:cNvPr id="629" name="Google Shape;629;p32"/>
            <p:cNvSpPr/>
            <p:nvPr/>
          </p:nvSpPr>
          <p:spPr>
            <a:xfrm>
              <a:off x="4620125" y="44900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4989650" y="852825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4898963" y="524213"/>
              <a:ext cx="126900" cy="126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4988375" y="168088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5461775" y="810575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634" name="Google Shape;634;p32"/>
            <p:cNvCxnSpPr>
              <a:stCxn id="629" idx="6"/>
              <a:endCxn id="632" idx="2"/>
            </p:cNvCxnSpPr>
            <p:nvPr/>
          </p:nvCxnSpPr>
          <p:spPr>
            <a:xfrm rot="-5400000" flipH="1">
              <a:off x="4806125" y="49250"/>
              <a:ext cx="123300" cy="241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5" name="Google Shape;635;p32"/>
            <p:cNvCxnSpPr>
              <a:stCxn id="632" idx="4"/>
              <a:endCxn id="631" idx="0"/>
            </p:cNvCxnSpPr>
            <p:nvPr/>
          </p:nvCxnSpPr>
          <p:spPr>
            <a:xfrm rot="5400000">
              <a:off x="4892525" y="364888"/>
              <a:ext cx="229200" cy="89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6" name="Google Shape;636;p32"/>
            <p:cNvCxnSpPr>
              <a:stCxn id="631" idx="4"/>
              <a:endCxn id="630" idx="0"/>
            </p:cNvCxnSpPr>
            <p:nvPr/>
          </p:nvCxnSpPr>
          <p:spPr>
            <a:xfrm rot="-5400000" flipH="1">
              <a:off x="4906913" y="706613"/>
              <a:ext cx="201600" cy="90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7" name="Google Shape;637;p32"/>
            <p:cNvCxnSpPr>
              <a:stCxn id="630" idx="6"/>
              <a:endCxn id="633" idx="2"/>
            </p:cNvCxnSpPr>
            <p:nvPr/>
          </p:nvCxnSpPr>
          <p:spPr>
            <a:xfrm rot="-5400000">
              <a:off x="5268050" y="722475"/>
              <a:ext cx="42300" cy="345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38" name="Google Shape;638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>
                <a:solidFill>
                  <a:schemeClr val="bg1"/>
                </a:solidFill>
              </a:rPr>
              <a:t>3</a:t>
            </a:fld>
            <a:endParaRPr>
              <a:solidFill>
                <a:schemeClr val="bg1"/>
              </a:solidFill>
            </a:endParaRPr>
          </a:p>
        </p:txBody>
      </p:sp>
      <p:grpSp>
        <p:nvGrpSpPr>
          <p:cNvPr id="639" name="Google Shape;639;p32"/>
          <p:cNvGrpSpPr/>
          <p:nvPr/>
        </p:nvGrpSpPr>
        <p:grpSpPr>
          <a:xfrm>
            <a:off x="1721669" y="1878164"/>
            <a:ext cx="1690927" cy="1522241"/>
            <a:chOff x="5228366" y="728942"/>
            <a:chExt cx="858818" cy="858810"/>
          </a:xfrm>
        </p:grpSpPr>
        <p:grpSp>
          <p:nvGrpSpPr>
            <p:cNvPr id="640" name="Google Shape;640;p32"/>
            <p:cNvGrpSpPr/>
            <p:nvPr/>
          </p:nvGrpSpPr>
          <p:grpSpPr>
            <a:xfrm>
              <a:off x="5228366" y="728949"/>
              <a:ext cx="858803" cy="858803"/>
              <a:chOff x="5228525" y="848600"/>
              <a:chExt cx="739200" cy="739200"/>
            </a:xfrm>
          </p:grpSpPr>
          <p:sp>
            <p:nvSpPr>
              <p:cNvPr id="641" name="Google Shape;641;p32"/>
              <p:cNvSpPr/>
              <p:nvPr/>
            </p:nvSpPr>
            <p:spPr>
              <a:xfrm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642" name="Google Shape;642;p32"/>
              <p:cNvSpPr/>
              <p:nvPr/>
            </p:nvSpPr>
            <p:spPr>
              <a:xfrm rot="5400000"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643" name="Google Shape;643;p32"/>
              <p:cNvSpPr/>
              <p:nvPr/>
            </p:nvSpPr>
            <p:spPr>
              <a:xfrm rot="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644" name="Google Shape;644;p32"/>
              <p:cNvSpPr/>
              <p:nvPr/>
            </p:nvSpPr>
            <p:spPr>
              <a:xfrm rot="-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sp>
          <p:nvSpPr>
            <p:cNvPr id="645" name="Google Shape;645;p32"/>
            <p:cNvSpPr/>
            <p:nvPr/>
          </p:nvSpPr>
          <p:spPr>
            <a:xfrm>
              <a:off x="6010384" y="1057792"/>
              <a:ext cx="76800" cy="768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5695359" y="728942"/>
              <a:ext cx="76800" cy="768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5265684" y="1035692"/>
              <a:ext cx="76800" cy="768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5426909" y="1435017"/>
              <a:ext cx="76800" cy="768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5933584" y="1405417"/>
              <a:ext cx="76800" cy="768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5772159" y="1174192"/>
              <a:ext cx="76800" cy="768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3"/>
          <p:cNvSpPr txBox="1">
            <a:spLocks noGrp="1"/>
          </p:cNvSpPr>
          <p:nvPr>
            <p:ph type="subTitle" idx="1"/>
          </p:nvPr>
        </p:nvSpPr>
        <p:spPr>
          <a:xfrm>
            <a:off x="1913325" y="1745350"/>
            <a:ext cx="3675600" cy="80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Projet européen : 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 organisations, 10 pays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8F8F8"/>
              </a:highlight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4</a:t>
            </a:fld>
            <a:endParaRPr sz="1600"/>
          </a:p>
        </p:txBody>
      </p:sp>
      <p:pic>
        <p:nvPicPr>
          <p:cNvPr id="657" name="Google Shape;657;p33"/>
          <p:cNvPicPr preferRelativeResize="0"/>
          <p:nvPr/>
        </p:nvPicPr>
        <p:blipFill rotWithShape="1">
          <a:blip r:embed="rId3">
            <a:alphaModFix/>
          </a:blip>
          <a:srcRect t="6956" b="11583"/>
          <a:stretch/>
        </p:blipFill>
        <p:spPr>
          <a:xfrm>
            <a:off x="0" y="0"/>
            <a:ext cx="9143999" cy="1495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8" name="Google Shape;658;p33"/>
          <p:cNvCxnSpPr/>
          <p:nvPr/>
        </p:nvCxnSpPr>
        <p:spPr>
          <a:xfrm rot="10800000" flipH="1">
            <a:off x="8525" y="1498875"/>
            <a:ext cx="9137400" cy="8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9" name="Google Shape;65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6275" y="1817200"/>
            <a:ext cx="1843625" cy="89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0" name="Google Shape;660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5813" y="3807475"/>
            <a:ext cx="843950" cy="843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1" name="Google Shape;661;p33"/>
          <p:cNvGrpSpPr/>
          <p:nvPr/>
        </p:nvGrpSpPr>
        <p:grpSpPr>
          <a:xfrm>
            <a:off x="6576440" y="2825152"/>
            <a:ext cx="462677" cy="705993"/>
            <a:chOff x="6069967" y="2753707"/>
            <a:chExt cx="532180" cy="791294"/>
          </a:xfrm>
        </p:grpSpPr>
        <p:sp>
          <p:nvSpPr>
            <p:cNvPr id="662" name="Google Shape;662;p33"/>
            <p:cNvSpPr/>
            <p:nvPr/>
          </p:nvSpPr>
          <p:spPr>
            <a:xfrm>
              <a:off x="6069967" y="2827083"/>
              <a:ext cx="532180" cy="717919"/>
            </a:xfrm>
            <a:custGeom>
              <a:avLst/>
              <a:gdLst/>
              <a:ahLst/>
              <a:cxnLst/>
              <a:rect l="l" t="t" r="r" b="b"/>
              <a:pathLst>
                <a:path w="886967" h="1196531" extrusionOk="0">
                  <a:moveTo>
                    <a:pt x="53912" y="95"/>
                  </a:moveTo>
                  <a:lnTo>
                    <a:pt x="833056" y="95"/>
                  </a:lnTo>
                  <a:cubicBezTo>
                    <a:pt x="862870" y="95"/>
                    <a:pt x="886968" y="24289"/>
                    <a:pt x="886968" y="54007"/>
                  </a:cubicBezTo>
                  <a:lnTo>
                    <a:pt x="886968" y="1142619"/>
                  </a:lnTo>
                  <a:cubicBezTo>
                    <a:pt x="886968" y="1172433"/>
                    <a:pt x="862774" y="1196531"/>
                    <a:pt x="833056" y="1196531"/>
                  </a:cubicBezTo>
                  <a:lnTo>
                    <a:pt x="53912" y="1196531"/>
                  </a:lnTo>
                  <a:cubicBezTo>
                    <a:pt x="24194" y="1196531"/>
                    <a:pt x="0" y="1172337"/>
                    <a:pt x="0" y="1142619"/>
                  </a:cubicBezTo>
                  <a:lnTo>
                    <a:pt x="0" y="53912"/>
                  </a:lnTo>
                  <a:cubicBezTo>
                    <a:pt x="0" y="24194"/>
                    <a:pt x="24194" y="0"/>
                    <a:pt x="53912" y="0"/>
                  </a:cubicBezTo>
                  <a:lnTo>
                    <a:pt x="53912" y="9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6094743" y="2867106"/>
              <a:ext cx="482346" cy="638765"/>
            </a:xfrm>
            <a:custGeom>
              <a:avLst/>
              <a:gdLst/>
              <a:ahLst/>
              <a:cxnLst/>
              <a:rect l="l" t="t" r="r" b="b"/>
              <a:pathLst>
                <a:path w="803910" h="1064609" extrusionOk="0">
                  <a:moveTo>
                    <a:pt x="548640" y="1064609"/>
                  </a:moveTo>
                  <a:lnTo>
                    <a:pt x="0" y="1064609"/>
                  </a:lnTo>
                  <a:lnTo>
                    <a:pt x="0" y="0"/>
                  </a:lnTo>
                  <a:lnTo>
                    <a:pt x="803910" y="0"/>
                  </a:lnTo>
                  <a:lnTo>
                    <a:pt x="803910" y="794481"/>
                  </a:lnTo>
                  <a:lnTo>
                    <a:pt x="548640" y="1064609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6172884" y="2948106"/>
              <a:ext cx="325926" cy="5715"/>
            </a:xfrm>
            <a:custGeom>
              <a:avLst/>
              <a:gdLst/>
              <a:ahLst/>
              <a:cxnLst/>
              <a:rect l="l" t="t" r="r" b="b"/>
              <a:pathLst>
                <a:path w="543210" h="9525" extrusionOk="0">
                  <a:moveTo>
                    <a:pt x="0" y="0"/>
                  </a:moveTo>
                  <a:lnTo>
                    <a:pt x="543211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6172884" y="3025293"/>
              <a:ext cx="325926" cy="5715"/>
            </a:xfrm>
            <a:custGeom>
              <a:avLst/>
              <a:gdLst/>
              <a:ahLst/>
              <a:cxnLst/>
              <a:rect l="l" t="t" r="r" b="b"/>
              <a:pathLst>
                <a:path w="543210" h="9525" extrusionOk="0">
                  <a:moveTo>
                    <a:pt x="0" y="0"/>
                  </a:moveTo>
                  <a:lnTo>
                    <a:pt x="543211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172884" y="3101528"/>
              <a:ext cx="325926" cy="5715"/>
            </a:xfrm>
            <a:custGeom>
              <a:avLst/>
              <a:gdLst/>
              <a:ahLst/>
              <a:cxnLst/>
              <a:rect l="l" t="t" r="r" b="b"/>
              <a:pathLst>
                <a:path w="543210" h="9525" extrusionOk="0">
                  <a:moveTo>
                    <a:pt x="0" y="0"/>
                  </a:moveTo>
                  <a:lnTo>
                    <a:pt x="543211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172884" y="3177763"/>
              <a:ext cx="325926" cy="5715"/>
            </a:xfrm>
            <a:custGeom>
              <a:avLst/>
              <a:gdLst/>
              <a:ahLst/>
              <a:cxnLst/>
              <a:rect l="l" t="t" r="r" b="b"/>
              <a:pathLst>
                <a:path w="543210" h="9525" extrusionOk="0">
                  <a:moveTo>
                    <a:pt x="0" y="0"/>
                  </a:moveTo>
                  <a:lnTo>
                    <a:pt x="543211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172884" y="3254950"/>
              <a:ext cx="325926" cy="5715"/>
            </a:xfrm>
            <a:custGeom>
              <a:avLst/>
              <a:gdLst/>
              <a:ahLst/>
              <a:cxnLst/>
              <a:rect l="l" t="t" r="r" b="b"/>
              <a:pathLst>
                <a:path w="543210" h="9525" extrusionOk="0">
                  <a:moveTo>
                    <a:pt x="0" y="0"/>
                  </a:moveTo>
                  <a:lnTo>
                    <a:pt x="543211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172884" y="3331185"/>
              <a:ext cx="179279" cy="5715"/>
            </a:xfrm>
            <a:custGeom>
              <a:avLst/>
              <a:gdLst/>
              <a:ahLst/>
              <a:cxnLst/>
              <a:rect l="l" t="t" r="r" b="b"/>
              <a:pathLst>
                <a:path w="298799" h="9525" extrusionOk="0">
                  <a:moveTo>
                    <a:pt x="0" y="0"/>
                  </a:moveTo>
                  <a:lnTo>
                    <a:pt x="298799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172884" y="3408373"/>
              <a:ext cx="179279" cy="5715"/>
            </a:xfrm>
            <a:custGeom>
              <a:avLst/>
              <a:gdLst/>
              <a:ahLst/>
              <a:cxnLst/>
              <a:rect l="l" t="t" r="r" b="b"/>
              <a:pathLst>
                <a:path w="298799" h="9525" extrusionOk="0">
                  <a:moveTo>
                    <a:pt x="0" y="0"/>
                  </a:moveTo>
                  <a:lnTo>
                    <a:pt x="298799" y="0"/>
                  </a:lnTo>
                </a:path>
              </a:pathLst>
            </a:custGeom>
            <a:solidFill>
              <a:schemeClr val="lt1"/>
            </a:solidFill>
            <a:ln w="19050" cap="rnd" cmpd="sng">
              <a:solidFill>
                <a:schemeClr val="dk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6424459" y="3343573"/>
              <a:ext cx="153162" cy="162077"/>
            </a:xfrm>
            <a:custGeom>
              <a:avLst/>
              <a:gdLst/>
              <a:ahLst/>
              <a:cxnLst/>
              <a:rect l="l" t="t" r="r" b="b"/>
              <a:pathLst>
                <a:path w="255270" h="270128" extrusionOk="0">
                  <a:moveTo>
                    <a:pt x="0" y="270129"/>
                  </a:moveTo>
                  <a:lnTo>
                    <a:pt x="255270" y="0"/>
                  </a:lnTo>
                  <a:lnTo>
                    <a:pt x="0" y="1334"/>
                  </a:lnTo>
                  <a:lnTo>
                    <a:pt x="0" y="270129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6236731" y="2753707"/>
              <a:ext cx="199682" cy="158648"/>
            </a:xfrm>
            <a:custGeom>
              <a:avLst/>
              <a:gdLst/>
              <a:ahLst/>
              <a:cxnLst/>
              <a:rect l="l" t="t" r="r" b="b"/>
              <a:pathLst>
                <a:path w="332803" h="264414" extrusionOk="0">
                  <a:moveTo>
                    <a:pt x="308324" y="89916"/>
                  </a:moveTo>
                  <a:lnTo>
                    <a:pt x="256985" y="89916"/>
                  </a:lnTo>
                  <a:cubicBezTo>
                    <a:pt x="256985" y="40291"/>
                    <a:pt x="216789" y="0"/>
                    <a:pt x="167069" y="0"/>
                  </a:cubicBezTo>
                  <a:cubicBezTo>
                    <a:pt x="117348" y="0"/>
                    <a:pt x="77153" y="40195"/>
                    <a:pt x="77153" y="89916"/>
                  </a:cubicBezTo>
                  <a:lnTo>
                    <a:pt x="24479" y="89916"/>
                  </a:lnTo>
                  <a:cubicBezTo>
                    <a:pt x="10954" y="89916"/>
                    <a:pt x="0" y="100869"/>
                    <a:pt x="0" y="114395"/>
                  </a:cubicBezTo>
                  <a:lnTo>
                    <a:pt x="0" y="239935"/>
                  </a:lnTo>
                  <a:cubicBezTo>
                    <a:pt x="0" y="253460"/>
                    <a:pt x="10954" y="264414"/>
                    <a:pt x="24479" y="264414"/>
                  </a:cubicBezTo>
                  <a:lnTo>
                    <a:pt x="308324" y="264414"/>
                  </a:lnTo>
                  <a:cubicBezTo>
                    <a:pt x="321850" y="264414"/>
                    <a:pt x="332804" y="253460"/>
                    <a:pt x="332804" y="239935"/>
                  </a:cubicBezTo>
                  <a:lnTo>
                    <a:pt x="332804" y="114395"/>
                  </a:lnTo>
                  <a:cubicBezTo>
                    <a:pt x="332804" y="100869"/>
                    <a:pt x="321850" y="89916"/>
                    <a:pt x="308324" y="89916"/>
                  </a:cubicBezTo>
                  <a:close/>
                  <a:moveTo>
                    <a:pt x="167069" y="20478"/>
                  </a:moveTo>
                  <a:cubicBezTo>
                    <a:pt x="186214" y="20478"/>
                    <a:pt x="201739" y="36004"/>
                    <a:pt x="201739" y="55150"/>
                  </a:cubicBezTo>
                  <a:cubicBezTo>
                    <a:pt x="201739" y="74295"/>
                    <a:pt x="186214" y="89821"/>
                    <a:pt x="167069" y="89821"/>
                  </a:cubicBezTo>
                  <a:cubicBezTo>
                    <a:pt x="147923" y="89821"/>
                    <a:pt x="132397" y="74295"/>
                    <a:pt x="132397" y="55150"/>
                  </a:cubicBezTo>
                  <a:cubicBezTo>
                    <a:pt x="132397" y="36004"/>
                    <a:pt x="147923" y="20478"/>
                    <a:pt x="167069" y="20478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3" name="Google Shape;673;p33"/>
          <p:cNvSpPr txBox="1"/>
          <p:nvPr/>
        </p:nvSpPr>
        <p:spPr>
          <a:xfrm>
            <a:off x="1964400" y="2553250"/>
            <a:ext cx="3000000" cy="12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-"/>
            </a:pPr>
            <a:r>
              <a:rPr lang="en" sz="1600">
                <a:solidFill>
                  <a:schemeClr val="dk1"/>
                </a:solidFill>
                <a:highlight>
                  <a:srgbClr val="F8F8F8"/>
                </a:highlight>
                <a:latin typeface="Epilogue"/>
                <a:ea typeface="Epilogue"/>
                <a:cs typeface="Epilogue"/>
                <a:sym typeface="Epilogue"/>
              </a:rPr>
              <a:t>Transformer l’enseignement de la physique quantique</a:t>
            </a:r>
            <a:endParaRPr sz="1600">
              <a:solidFill>
                <a:schemeClr val="dk1"/>
              </a:solidFill>
              <a:highlight>
                <a:srgbClr val="F8F8F8"/>
              </a:highlight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33"/>
          <p:cNvSpPr txBox="1"/>
          <p:nvPr/>
        </p:nvSpPr>
        <p:spPr>
          <a:xfrm>
            <a:off x="1981425" y="3589100"/>
            <a:ext cx="3539400" cy="12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pilogue"/>
              <a:buChar char="-"/>
            </a:pPr>
            <a:r>
              <a:rPr lang="en" sz="1600">
                <a:solidFill>
                  <a:schemeClr val="dk1"/>
                </a:solidFill>
                <a:highlight>
                  <a:srgbClr val="F8F8F8"/>
                </a:highlight>
                <a:latin typeface="Epilogue"/>
                <a:ea typeface="Epilogue"/>
                <a:cs typeface="Epilogue"/>
                <a:sym typeface="Epilogue"/>
              </a:rPr>
              <a:t>Sensibiliser les générations futures de physiciens au potentiel des innovations</a:t>
            </a:r>
            <a:br>
              <a:rPr lang="en" sz="1600">
                <a:solidFill>
                  <a:schemeClr val="dk1"/>
                </a:solidFill>
                <a:highlight>
                  <a:srgbClr val="F8F8F8"/>
                </a:highlight>
                <a:latin typeface="Epilogue"/>
                <a:ea typeface="Epilogue"/>
                <a:cs typeface="Epilogue"/>
                <a:sym typeface="Epilogue"/>
              </a:rPr>
            </a:br>
            <a:r>
              <a:rPr lang="en" sz="1600">
                <a:solidFill>
                  <a:schemeClr val="dk1"/>
                </a:solidFill>
                <a:highlight>
                  <a:srgbClr val="F8F8F8"/>
                </a:highlight>
                <a:latin typeface="Epilogue"/>
                <a:ea typeface="Epilogue"/>
                <a:cs typeface="Epilogue"/>
                <a:sym typeface="Epilogue"/>
              </a:rPr>
              <a:t>quantiques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9" name="Google Shape;679;p34"/>
          <p:cNvGrpSpPr/>
          <p:nvPr/>
        </p:nvGrpSpPr>
        <p:grpSpPr>
          <a:xfrm>
            <a:off x="7541361" y="248785"/>
            <a:ext cx="1169710" cy="1169785"/>
            <a:chOff x="5228366" y="728942"/>
            <a:chExt cx="858818" cy="858810"/>
          </a:xfrm>
        </p:grpSpPr>
        <p:grpSp>
          <p:nvGrpSpPr>
            <p:cNvPr id="680" name="Google Shape;680;p34"/>
            <p:cNvGrpSpPr/>
            <p:nvPr/>
          </p:nvGrpSpPr>
          <p:grpSpPr>
            <a:xfrm>
              <a:off x="5228366" y="728949"/>
              <a:ext cx="858803" cy="858803"/>
              <a:chOff x="5228525" y="848600"/>
              <a:chExt cx="739200" cy="739200"/>
            </a:xfrm>
          </p:grpSpPr>
          <p:sp>
            <p:nvSpPr>
              <p:cNvPr id="681" name="Google Shape;681;p34"/>
              <p:cNvSpPr/>
              <p:nvPr/>
            </p:nvSpPr>
            <p:spPr>
              <a:xfrm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682" name="Google Shape;682;p34"/>
              <p:cNvSpPr/>
              <p:nvPr/>
            </p:nvSpPr>
            <p:spPr>
              <a:xfrm rot="5400000"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683" name="Google Shape;683;p34"/>
              <p:cNvSpPr/>
              <p:nvPr/>
            </p:nvSpPr>
            <p:spPr>
              <a:xfrm rot="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684" name="Google Shape;684;p34"/>
              <p:cNvSpPr/>
              <p:nvPr/>
            </p:nvSpPr>
            <p:spPr>
              <a:xfrm rot="-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sp>
          <p:nvSpPr>
            <p:cNvPr id="685" name="Google Shape;685;p34"/>
            <p:cNvSpPr/>
            <p:nvPr/>
          </p:nvSpPr>
          <p:spPr>
            <a:xfrm>
              <a:off x="6010384" y="1057792"/>
              <a:ext cx="76800" cy="76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5695359" y="728942"/>
              <a:ext cx="76800" cy="76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5265684" y="1035692"/>
              <a:ext cx="76800" cy="7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5426909" y="1435017"/>
              <a:ext cx="76800" cy="76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5933584" y="1405417"/>
              <a:ext cx="76800" cy="7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5772159" y="1174192"/>
              <a:ext cx="76800" cy="76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grpSp>
        <p:nvGrpSpPr>
          <p:cNvPr id="691" name="Google Shape;691;p34"/>
          <p:cNvGrpSpPr/>
          <p:nvPr/>
        </p:nvGrpSpPr>
        <p:grpSpPr>
          <a:xfrm>
            <a:off x="4565584" y="751450"/>
            <a:ext cx="3484759" cy="2726197"/>
            <a:chOff x="331763" y="414153"/>
            <a:chExt cx="6903246" cy="5019697"/>
          </a:xfrm>
        </p:grpSpPr>
        <p:sp>
          <p:nvSpPr>
            <p:cNvPr id="692" name="Google Shape;692;p34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4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6" name="Google Shape;696;p34"/>
          <p:cNvSpPr txBox="1">
            <a:spLocks noGrp="1"/>
          </p:cNvSpPr>
          <p:nvPr>
            <p:ph type="title"/>
          </p:nvPr>
        </p:nvSpPr>
        <p:spPr>
          <a:xfrm>
            <a:off x="512182" y="872623"/>
            <a:ext cx="3268500" cy="123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site internet</a:t>
            </a:r>
            <a:endParaRPr/>
          </a:p>
        </p:txBody>
      </p:sp>
      <p:sp>
        <p:nvSpPr>
          <p:cNvPr id="697" name="Google Shape;697;p34"/>
          <p:cNvSpPr txBox="1">
            <a:spLocks noGrp="1"/>
          </p:cNvSpPr>
          <p:nvPr>
            <p:ph type="subTitle" idx="1"/>
          </p:nvPr>
        </p:nvSpPr>
        <p:spPr>
          <a:xfrm>
            <a:off x="252219" y="1933202"/>
            <a:ext cx="4563300" cy="15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-FR"/>
              <a:t>- Une dizaine de modules</a:t>
            </a:r>
          </a:p>
          <a:p>
            <a:pPr marL="457200" lvl="0" indent="-228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pilogue"/>
              <a:buNone/>
            </a:pPr>
            <a:r>
              <a:rPr lang="fr-FR"/>
              <a:t>-  Application du cours</a:t>
            </a:r>
          </a:p>
          <a:p>
            <a:pPr marL="457200" lvl="0" indent="-228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Epilogue"/>
              <a:buNone/>
            </a:pPr>
            <a:r>
              <a:rPr lang="fr-FR"/>
              <a:t>-  Simulations à paramètres variables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34"/>
          <p:cNvSpPr txBox="1">
            <a:spLocks noGrp="1"/>
          </p:cNvSpPr>
          <p:nvPr>
            <p:ph type="sldNum" idx="12"/>
          </p:nvPr>
        </p:nvSpPr>
        <p:spPr>
          <a:xfrm>
            <a:off x="85567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>
                <a:solidFill>
                  <a:schemeClr val="bg1"/>
                </a:solidFill>
              </a:rPr>
              <a:t>5</a:t>
            </a:fld>
            <a:endParaRPr sz="1600">
              <a:solidFill>
                <a:schemeClr val="bg1"/>
              </a:solidFill>
            </a:endParaRPr>
          </a:p>
        </p:txBody>
      </p:sp>
      <p:pic>
        <p:nvPicPr>
          <p:cNvPr id="699" name="Google Shape;69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6150" y="852150"/>
            <a:ext cx="3268499" cy="2155071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34"/>
          <p:cNvSpPr txBox="1"/>
          <p:nvPr/>
        </p:nvSpPr>
        <p:spPr>
          <a:xfrm>
            <a:off x="778600" y="3743325"/>
            <a:ext cx="7222500" cy="8541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Notre but :</a:t>
            </a:r>
            <a:r>
              <a:rPr lang="en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</a:t>
            </a: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Élaborer différents </a:t>
            </a:r>
            <a:r>
              <a:rPr lang="en" u="sng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notebooks</a:t>
            </a:r>
            <a:r>
              <a:rPr lang="en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, comprenant une partie </a:t>
            </a:r>
            <a:r>
              <a:rPr lang="en" u="sng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théorique</a:t>
            </a:r>
            <a:r>
              <a:rPr lang="en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explicative et des </a:t>
            </a:r>
            <a:r>
              <a:rPr lang="en" u="sng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simulations</a:t>
            </a:r>
            <a:r>
              <a:rPr lang="en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numériques pour différentes expériences physiques</a:t>
            </a: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35"/>
          <p:cNvSpPr txBox="1">
            <a:spLocks noGrp="1"/>
          </p:cNvSpPr>
          <p:nvPr>
            <p:ph type="title"/>
          </p:nvPr>
        </p:nvSpPr>
        <p:spPr>
          <a:xfrm>
            <a:off x="1066606" y="1769014"/>
            <a:ext cx="5669700" cy="21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</a:t>
            </a:r>
            <a:r>
              <a:rPr lang="en" err="1"/>
              <a:t>gravimètre</a:t>
            </a:r>
            <a:endParaRPr/>
          </a:p>
        </p:txBody>
      </p:sp>
      <p:grpSp>
        <p:nvGrpSpPr>
          <p:cNvPr id="706" name="Google Shape;706;p35"/>
          <p:cNvGrpSpPr/>
          <p:nvPr/>
        </p:nvGrpSpPr>
        <p:grpSpPr>
          <a:xfrm rot="-5400000" flipH="1">
            <a:off x="211277" y="136449"/>
            <a:ext cx="835181" cy="806100"/>
            <a:chOff x="4620125" y="44900"/>
            <a:chExt cx="968550" cy="934825"/>
          </a:xfrm>
        </p:grpSpPr>
        <p:sp>
          <p:nvSpPr>
            <p:cNvPr id="707" name="Google Shape;707;p35"/>
            <p:cNvSpPr/>
            <p:nvPr/>
          </p:nvSpPr>
          <p:spPr>
            <a:xfrm>
              <a:off x="4620125" y="44900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4989650" y="852825"/>
              <a:ext cx="126900" cy="12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4898963" y="524213"/>
              <a:ext cx="126900" cy="126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4988375" y="168088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11" name="Google Shape;711;p35"/>
            <p:cNvSpPr/>
            <p:nvPr/>
          </p:nvSpPr>
          <p:spPr>
            <a:xfrm>
              <a:off x="5461775" y="810575"/>
              <a:ext cx="126900" cy="12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712" name="Google Shape;712;p35"/>
            <p:cNvCxnSpPr>
              <a:stCxn id="707" idx="6"/>
              <a:endCxn id="710" idx="2"/>
            </p:cNvCxnSpPr>
            <p:nvPr/>
          </p:nvCxnSpPr>
          <p:spPr>
            <a:xfrm rot="-5400000" flipH="1">
              <a:off x="4806125" y="49250"/>
              <a:ext cx="123300" cy="241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" name="Google Shape;713;p35"/>
            <p:cNvCxnSpPr>
              <a:stCxn id="710" idx="4"/>
              <a:endCxn id="709" idx="0"/>
            </p:cNvCxnSpPr>
            <p:nvPr/>
          </p:nvCxnSpPr>
          <p:spPr>
            <a:xfrm rot="5400000">
              <a:off x="4892525" y="364888"/>
              <a:ext cx="229200" cy="894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4" name="Google Shape;714;p35"/>
            <p:cNvCxnSpPr>
              <a:stCxn id="709" idx="4"/>
              <a:endCxn id="708" idx="0"/>
            </p:cNvCxnSpPr>
            <p:nvPr/>
          </p:nvCxnSpPr>
          <p:spPr>
            <a:xfrm rot="-5400000" flipH="1">
              <a:off x="4906913" y="706613"/>
              <a:ext cx="201600" cy="906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5" name="Google Shape;715;p35"/>
            <p:cNvCxnSpPr>
              <a:stCxn id="708" idx="6"/>
              <a:endCxn id="711" idx="2"/>
            </p:cNvCxnSpPr>
            <p:nvPr/>
          </p:nvCxnSpPr>
          <p:spPr>
            <a:xfrm rot="-5400000">
              <a:off x="5268050" y="722475"/>
              <a:ext cx="42300" cy="345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16" name="Google Shape;716;p35"/>
          <p:cNvGrpSpPr/>
          <p:nvPr/>
        </p:nvGrpSpPr>
        <p:grpSpPr>
          <a:xfrm>
            <a:off x="5567136" y="1516235"/>
            <a:ext cx="1169710" cy="1169785"/>
            <a:chOff x="5228366" y="728942"/>
            <a:chExt cx="858818" cy="858810"/>
          </a:xfrm>
        </p:grpSpPr>
        <p:grpSp>
          <p:nvGrpSpPr>
            <p:cNvPr id="717" name="Google Shape;717;p35"/>
            <p:cNvGrpSpPr/>
            <p:nvPr/>
          </p:nvGrpSpPr>
          <p:grpSpPr>
            <a:xfrm>
              <a:off x="5228366" y="728949"/>
              <a:ext cx="858803" cy="858803"/>
              <a:chOff x="5228525" y="848600"/>
              <a:chExt cx="739200" cy="739200"/>
            </a:xfrm>
          </p:grpSpPr>
          <p:sp>
            <p:nvSpPr>
              <p:cNvPr id="718" name="Google Shape;718;p35"/>
              <p:cNvSpPr/>
              <p:nvPr/>
            </p:nvSpPr>
            <p:spPr>
              <a:xfrm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719" name="Google Shape;719;p35"/>
              <p:cNvSpPr/>
              <p:nvPr/>
            </p:nvSpPr>
            <p:spPr>
              <a:xfrm rot="5400000">
                <a:off x="5463875" y="848600"/>
                <a:ext cx="268500" cy="739200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720" name="Google Shape;720;p35"/>
              <p:cNvSpPr/>
              <p:nvPr/>
            </p:nvSpPr>
            <p:spPr>
              <a:xfrm rot="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  <p:sp>
            <p:nvSpPr>
              <p:cNvPr id="721" name="Google Shape;721;p35"/>
              <p:cNvSpPr/>
              <p:nvPr/>
            </p:nvSpPr>
            <p:spPr>
              <a:xfrm rot="-2700000">
                <a:off x="5463913" y="848640"/>
                <a:ext cx="268559" cy="739068"/>
              </a:xfrm>
              <a:prstGeom prst="ellipse">
                <a:avLst/>
              </a:prstGeom>
              <a:noFill/>
              <a:ln w="19050" cap="flat" cmpd="sng">
                <a:solidFill>
                  <a:srgbClr val="001A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Epilogue"/>
                  <a:ea typeface="Epilogue"/>
                  <a:cs typeface="Epilogue"/>
                  <a:sym typeface="Epilogue"/>
                </a:endParaRPr>
              </a:p>
            </p:txBody>
          </p:sp>
        </p:grpSp>
        <p:sp>
          <p:nvSpPr>
            <p:cNvPr id="722" name="Google Shape;722;p35"/>
            <p:cNvSpPr/>
            <p:nvPr/>
          </p:nvSpPr>
          <p:spPr>
            <a:xfrm>
              <a:off x="6010384" y="1057792"/>
              <a:ext cx="76800" cy="768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23" name="Google Shape;723;p35"/>
            <p:cNvSpPr/>
            <p:nvPr/>
          </p:nvSpPr>
          <p:spPr>
            <a:xfrm>
              <a:off x="5695359" y="728942"/>
              <a:ext cx="76800" cy="768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5265684" y="1035692"/>
              <a:ext cx="76800" cy="768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5426909" y="1435017"/>
              <a:ext cx="76800" cy="76800"/>
            </a:xfrm>
            <a:prstGeom prst="ellipse">
              <a:avLst/>
            </a:prstGeom>
            <a:solidFill>
              <a:srgbClr val="68D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5933584" y="1405417"/>
              <a:ext cx="76800" cy="76800"/>
            </a:xfrm>
            <a:prstGeom prst="ellipse">
              <a:avLst/>
            </a:prstGeom>
            <a:solidFill>
              <a:srgbClr val="B5B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5772159" y="1174192"/>
              <a:ext cx="76800" cy="76800"/>
            </a:xfrm>
            <a:prstGeom prst="ellipse">
              <a:avLst/>
            </a:prstGeom>
            <a:solidFill>
              <a:srgbClr val="405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grpSp>
        <p:nvGrpSpPr>
          <p:cNvPr id="728" name="Google Shape;728;p35"/>
          <p:cNvGrpSpPr/>
          <p:nvPr/>
        </p:nvGrpSpPr>
        <p:grpSpPr>
          <a:xfrm rot="10800000" flipH="1">
            <a:off x="7555250" y="3524400"/>
            <a:ext cx="345082" cy="313063"/>
            <a:chOff x="7902894" y="4321850"/>
            <a:chExt cx="345082" cy="313063"/>
          </a:xfrm>
        </p:grpSpPr>
        <p:sp>
          <p:nvSpPr>
            <p:cNvPr id="729" name="Google Shape;729;p35"/>
            <p:cNvSpPr/>
            <p:nvPr/>
          </p:nvSpPr>
          <p:spPr>
            <a:xfrm rot="5400000">
              <a:off x="8138476" y="4525413"/>
              <a:ext cx="109500" cy="1095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  <p:cxnSp>
          <p:nvCxnSpPr>
            <p:cNvPr id="730" name="Google Shape;730;p35"/>
            <p:cNvCxnSpPr>
              <a:stCxn id="731" idx="7"/>
              <a:endCxn id="729" idx="3"/>
            </p:cNvCxnSpPr>
            <p:nvPr/>
          </p:nvCxnSpPr>
          <p:spPr>
            <a:xfrm>
              <a:off x="7996358" y="4415314"/>
              <a:ext cx="158100" cy="126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31" name="Google Shape;731;p35"/>
            <p:cNvSpPr/>
            <p:nvPr/>
          </p:nvSpPr>
          <p:spPr>
            <a:xfrm rot="5400000">
              <a:off x="7902894" y="4321850"/>
              <a:ext cx="109500" cy="109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Epilogue"/>
                <a:ea typeface="Epilogue"/>
                <a:cs typeface="Epilogue"/>
                <a:sym typeface="Epilogue"/>
              </a:endParaRPr>
            </a:p>
          </p:txBody>
        </p:sp>
      </p:grpSp>
      <p:sp>
        <p:nvSpPr>
          <p:cNvPr id="732" name="Google Shape;732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6</a:t>
            </a:fld>
            <a:endParaRPr/>
          </a:p>
        </p:txBody>
      </p:sp>
      <p:sp>
        <p:nvSpPr>
          <p:cNvPr id="733" name="Google Shape;733;p35"/>
          <p:cNvSpPr txBox="1">
            <a:spLocks noGrp="1"/>
          </p:cNvSpPr>
          <p:nvPr>
            <p:ph type="title" idx="4294967295"/>
          </p:nvPr>
        </p:nvSpPr>
        <p:spPr>
          <a:xfrm flipH="1">
            <a:off x="1144538" y="1311419"/>
            <a:ext cx="1582200" cy="915900"/>
          </a:xfrm>
          <a:prstGeom prst="rect">
            <a:avLst/>
          </a:prstGeom>
          <a:solidFill>
            <a:srgbClr val="405DED">
              <a:alpha val="132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02</a:t>
            </a:r>
            <a:endParaRPr sz="5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dualité onde-corpuscule</a:t>
            </a:r>
            <a:endParaRPr/>
          </a:p>
        </p:txBody>
      </p:sp>
      <p:sp>
        <p:nvSpPr>
          <p:cNvPr id="739" name="Google Shape;739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7</a:t>
            </a:fld>
            <a:endParaRPr/>
          </a:p>
        </p:txBody>
      </p:sp>
      <p:sp>
        <p:nvSpPr>
          <p:cNvPr id="740" name="Google Shape;740;p36"/>
          <p:cNvSpPr txBox="1">
            <a:spLocks noGrp="1"/>
          </p:cNvSpPr>
          <p:nvPr>
            <p:ph type="subTitle" idx="2"/>
          </p:nvPr>
        </p:nvSpPr>
        <p:spPr>
          <a:xfrm>
            <a:off x="607432" y="891861"/>
            <a:ext cx="4747500" cy="21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À la base de </a:t>
            </a:r>
            <a:r>
              <a:rPr lang="en" err="1"/>
              <a:t>l’interférométrie</a:t>
            </a:r>
            <a:r>
              <a:rPr lang="en"/>
              <a:t> </a:t>
            </a:r>
            <a:r>
              <a:rPr lang="en" err="1"/>
              <a:t>atomique</a:t>
            </a:r>
            <a:endParaRPr/>
          </a:p>
        </p:txBody>
      </p:sp>
      <p:pic>
        <p:nvPicPr>
          <p:cNvPr id="741" name="Google Shape;74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2550" y="1571625"/>
            <a:ext cx="3424224" cy="1640775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36"/>
          <p:cNvSpPr txBox="1"/>
          <p:nvPr/>
        </p:nvSpPr>
        <p:spPr>
          <a:xfrm>
            <a:off x="610350" y="1503600"/>
            <a:ext cx="4181400" cy="12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→ Deux description physique : onde et corpuscule</a:t>
            </a: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→ Deux comportements prédits, deux comportements observés : laquelle choisir ?</a:t>
            </a: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→  Les deux !</a:t>
            </a:r>
            <a:endParaRPr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743" name="Google Shape;743;p36"/>
          <p:cNvSpPr txBox="1"/>
          <p:nvPr/>
        </p:nvSpPr>
        <p:spPr>
          <a:xfrm>
            <a:off x="2089725" y="3609975"/>
            <a:ext cx="5139900" cy="1086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L’hypothèse de Louis de Broglie (1924</a:t>
            </a:r>
            <a:r>
              <a:rPr lang="en">
                <a:latin typeface="Epilogue"/>
                <a:ea typeface="Epilogue"/>
                <a:cs typeface="Epilogue"/>
                <a:sym typeface="Epilogue"/>
              </a:rPr>
              <a:t>): </a:t>
            </a:r>
            <a:endParaRPr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pilogue"/>
              <a:ea typeface="Epilogue"/>
              <a:cs typeface="Epilogue"/>
              <a:sym typeface="Epilog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pilogue"/>
                <a:ea typeface="Epilogue"/>
                <a:cs typeface="Epilogue"/>
                <a:sym typeface="Epilogue"/>
              </a:rPr>
              <a:t>“toute matière est dotée d'une onde associée” : </a:t>
            </a:r>
            <a:endParaRPr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744" name="Google Shape;744;p36" descr="{&quot;font&quot;:{&quot;family&quot;:&quot;Epilogue&quot;,&quot;color&quot;:&quot;#000000&quot;,&quot;size&quot;:14},&quot;type&quot;:&quot;$$&quot;,&quot;aid&quot;:null,&quot;backgroundColor&quot;:&quot;#F6F6F6&quot;,&quot;code&quot;:&quot;$$\\lambda=\\frac{h}{p}$$&quot;,&quot;id&quot;:&quot;7&quot;,&quot;ts&quot;:1717776034615,&quot;cs&quot;:&quot;r8avuDJGHIRPwIPOVtVqpA==&quot;,&quot;size&quot;:{&quot;width&quot;:52.166666666666664,&quot;height&quot;:42.5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2250" y="4048125"/>
            <a:ext cx="496888" cy="404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7"/>
          <p:cNvSpPr txBox="1">
            <a:spLocks noGrp="1"/>
          </p:cNvSpPr>
          <p:nvPr>
            <p:ph type="title"/>
          </p:nvPr>
        </p:nvSpPr>
        <p:spPr>
          <a:xfrm>
            <a:off x="720000" y="1176100"/>
            <a:ext cx="4206300" cy="10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gravimètre à atomes froids</a:t>
            </a:r>
            <a:endParaRPr/>
          </a:p>
        </p:txBody>
      </p:sp>
      <p:sp>
        <p:nvSpPr>
          <p:cNvPr id="750" name="Google Shape;750;p37"/>
          <p:cNvSpPr txBox="1">
            <a:spLocks noGrp="1"/>
          </p:cNvSpPr>
          <p:nvPr>
            <p:ph type="subTitle" idx="1"/>
          </p:nvPr>
        </p:nvSpPr>
        <p:spPr>
          <a:xfrm>
            <a:off x="672375" y="2084450"/>
            <a:ext cx="4206300" cy="21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 appareil de mesure précis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Prédiction des séismes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Détection d’objets enfouis via la variation du champ gravitationnel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751" name="Google Shape;751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>
                <a:solidFill>
                  <a:schemeClr val="bg1"/>
                </a:solidFill>
              </a:rPr>
              <a:t>8</a:t>
            </a:fld>
            <a:endParaRPr sz="1600">
              <a:solidFill>
                <a:schemeClr val="bg1"/>
              </a:solidFill>
            </a:endParaRPr>
          </a:p>
        </p:txBody>
      </p:sp>
      <p:pic>
        <p:nvPicPr>
          <p:cNvPr id="752" name="Google Shape;752;p37" descr="{&quot;aid&quot;:null,&quot;backgroundColor&quot;:&quot;#F6F6F6&quot;,&quot;code&quot;:&quot;$$\\left(10^{-9}g\\right)$$&quot;,&quot;type&quot;:&quot;$$&quot;,&quot;font&quot;:{&quot;family&quot;:&quot;Epilogue&quot;,&quot;color&quot;:&quot;#001A70&quot;,&quot;size&quot;:14},&quot;id&quot;:&quot;1&quot;,&quot;ts&quot;:1717582816359,&quot;cs&quot;:&quot;LLau9eGyiTF6jZzV2VAKTw==&quot;,&quot;size&quot;:{&quot;width&quot;:58.333333333333336,&quot;height&quot;:23.333333333333332}}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4775" y="2557025"/>
            <a:ext cx="555625" cy="22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37"/>
          <p:cNvPicPr preferRelativeResize="0"/>
          <p:nvPr/>
        </p:nvPicPr>
        <p:blipFill rotWithShape="1">
          <a:blip r:embed="rId4">
            <a:alphaModFix/>
          </a:blip>
          <a:srcRect t="2496"/>
          <a:stretch/>
        </p:blipFill>
        <p:spPr>
          <a:xfrm>
            <a:off x="5184245" y="757000"/>
            <a:ext cx="2950200" cy="3538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38"/>
          <p:cNvSpPr txBox="1">
            <a:spLocks noGrp="1"/>
          </p:cNvSpPr>
          <p:nvPr>
            <p:ph type="title"/>
          </p:nvPr>
        </p:nvSpPr>
        <p:spPr>
          <a:xfrm>
            <a:off x="720000" y="340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Fonctionnement</a:t>
            </a:r>
            <a:endParaRPr/>
          </a:p>
        </p:txBody>
      </p:sp>
      <p:sp>
        <p:nvSpPr>
          <p:cNvPr id="759" name="Google Shape;759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600"/>
              <a:t>9</a:t>
            </a:fld>
            <a:endParaRPr sz="1600"/>
          </a:p>
        </p:txBody>
      </p:sp>
      <p:pic>
        <p:nvPicPr>
          <p:cNvPr id="760" name="Google Shape;76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0" y="1162050"/>
            <a:ext cx="4996250" cy="348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1" name="Google Shape;761;p38" descr="{&quot;type&quot;:&quot;$$&quot;,&quot;backgroundColor&quot;:&quot;#F6F6F6&quot;,&quot;aid&quot;:null,&quot;id&quot;:&quot;2&quot;,&quot;code&quot;:&quot;$$P=\\frac{1}{2}\\left[1-\\cos\\left(\\Delta\\phi\\right)\\right]$$&quot;,&quot;font&quot;:{&quot;size&quot;:12,&quot;color&quot;:&quot;#000000&quot;,&quot;family&quot;:&quot;Arial&quot;},&quot;ts&quot;:1717583897291,&quot;cs&quot;:&quot;SG5M5FgcDFxvaQqMx4g7bg==&quot;,&quot;size&quot;:{&quot;width&quot;:166.66666666666666,&quot;height&quot;:38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4400" y="1733550"/>
            <a:ext cx="217237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2" name="Google Shape;762;p38" descr="{&quot;code&quot;:&quot;$$\\Delta\\phi\\propto\\left(k_{eff}g-a\\right)$$&quot;,&quot;id&quot;:&quot;3&quot;,&quot;type&quot;:&quot;$$&quot;,&quot;aid&quot;:null,&quot;font&quot;:{&quot;size&quot;:12,&quot;color&quot;:&quot;#000000&quot;,&quot;family&quot;:&quot;Arial&quot;},&quot;backgroundColor&quot;:&quot;#F6F6F6&quot;,&quot;ts&quot;:1717583994494,&quot;cs&quot;:&quot;vUy4WMtq1BNZ+YSY5VUV1A==&quot;,&quot;size&quot;:{&quot;width&quot;:133.5,&quot;height&quot;:19.666666666666668}}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4400" y="2424113"/>
            <a:ext cx="2004374" cy="295275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38"/>
          <p:cNvSpPr txBox="1"/>
          <p:nvPr/>
        </p:nvSpPr>
        <p:spPr>
          <a:xfrm>
            <a:off x="6384400" y="2914650"/>
            <a:ext cx="2637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Avec </a:t>
            </a:r>
            <a:r>
              <a:rPr lang="en" sz="1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a</a:t>
            </a:r>
            <a:r>
              <a:rPr lang="en" sz="1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 la vitesse de balayage du laser</a:t>
            </a:r>
            <a:endParaRPr sz="100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764" name="Google Shape;764;p38" descr="{&quot;code&quot;:&quot;$$\\left\\{\\,\\,\\,\\,\\,\\right\\}$$&quot;,&quot;id&quot;:&quot;4&quot;,&quot;aid&quot;:null,&quot;backgroundColor&quot;:&quot;#F6F6F6&quot;,&quot;type&quot;:&quot;$$&quot;,&quot;font&quot;:{&quot;family&quot;:&quot;Arial&quot;,&quot;color&quot;:&quot;#000000&quot;,&quot;size&quot;:12},&quot;ts&quot;:1717584193455,&quot;cs&quot;:&quot;uvg1GtWHT/A8KDikunHD6Q==&quot;,&quot;size&quot;:{&quot;width&quot;:31.5,&quot;height&quot;:19}}"/>
          <p:cNvPicPr preferRelativeResize="0"/>
          <p:nvPr/>
        </p:nvPicPr>
        <p:blipFill rotWithShape="1">
          <a:blip r:embed="rId6">
            <a:alphaModFix/>
          </a:blip>
          <a:srcRect r="24379"/>
          <a:stretch/>
        </p:blipFill>
        <p:spPr>
          <a:xfrm>
            <a:off x="6200775" y="1852600"/>
            <a:ext cx="371475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nergy and Waves - Physics - 11th grade by Slidesgo">
  <a:themeElements>
    <a:clrScheme name="Simple Light">
      <a:dk1>
        <a:srgbClr val="001A70"/>
      </a:dk1>
      <a:lt1>
        <a:srgbClr val="F6F6F6"/>
      </a:lt1>
      <a:dk2>
        <a:srgbClr val="3559E5"/>
      </a:dk2>
      <a:lt2>
        <a:srgbClr val="68D2DF"/>
      </a:lt2>
      <a:accent1>
        <a:srgbClr val="B5BD0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1A7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241B4B0B8A7B4B9BC57D5098402373" ma:contentTypeVersion="4" ma:contentTypeDescription="Crée un document." ma:contentTypeScope="" ma:versionID="febb8e6e6035626bf2fd007c101bb227">
  <xsd:schema xmlns:xsd="http://www.w3.org/2001/XMLSchema" xmlns:xs="http://www.w3.org/2001/XMLSchema" xmlns:p="http://schemas.microsoft.com/office/2006/metadata/properties" xmlns:ns2="4f139e6a-a1a8-4c28-9ba2-6be4218b275a" targetNamespace="http://schemas.microsoft.com/office/2006/metadata/properties" ma:root="true" ma:fieldsID="679818edf1c6836f56e310f9e9642fa8" ns2:_="">
    <xsd:import namespace="4f139e6a-a1a8-4c28-9ba2-6be4218b275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139e6a-a1a8-4c28-9ba2-6be4218b275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255E696-4CBE-4465-806E-0DAB7C9E309C}">
  <ds:schemaRefs>
    <ds:schemaRef ds:uri="4f139e6a-a1a8-4c28-9ba2-6be4218b275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EDAF022-84B1-450D-B54A-E790017ABBFF}">
  <ds:schemaRefs>
    <ds:schemaRef ds:uri="4f139e6a-a1a8-4c28-9ba2-6be4218b275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BD2632B-9610-4F18-B1AE-B16C84BD844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23</Slides>
  <Notes>21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Energy and Waves - Physics - 11th grade by Slidesgo</vt:lpstr>
      <vt:lpstr>DIGIQ - P05</vt:lpstr>
      <vt:lpstr>Table des matières</vt:lpstr>
      <vt:lpstr>DIGIQ</vt:lpstr>
      <vt:lpstr>PowerPoint Presentation</vt:lpstr>
      <vt:lpstr>Le site internet</vt:lpstr>
      <vt:lpstr>Le gravimètre</vt:lpstr>
      <vt:lpstr>La dualité onde-corpuscule</vt:lpstr>
      <vt:lpstr>Le gravimètre à atomes froids</vt:lpstr>
      <vt:lpstr>Fonctionnement</vt:lpstr>
      <vt:lpstr>Notebook n°1</vt:lpstr>
      <vt:lpstr>Interférences lumineuses</vt:lpstr>
      <vt:lpstr>L’expérience des fentes d’Young</vt:lpstr>
      <vt:lpstr>Interférences de matière</vt:lpstr>
      <vt:lpstr>Point historique</vt:lpstr>
      <vt:lpstr>Expériences</vt:lpstr>
      <vt:lpstr>Résoudre numériquement  l’équation de Schrödinger en 2D</vt:lpstr>
      <vt:lpstr>Initialisation de la simulation</vt:lpstr>
      <vt:lpstr>Diffraction</vt:lpstr>
      <vt:lpstr>Interférences</vt:lpstr>
      <vt:lpstr>PowerPoint Presentation</vt:lpstr>
      <vt:lpstr>Ouverture  Électron dans un champ de pesanteur</vt:lpstr>
      <vt:lpstr>Conclusion</vt:lpstr>
      <vt:lpstr>DIGIQ - P05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DIGIQ - P05</dc:title>
  <cp:revision>1</cp:revision>
  <dcterms:modified xsi:type="dcterms:W3CDTF">2024-06-10T09:23:47Z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0x01010039241B4B0B8A7B4B9BC57D5098402373</vt:lpwstr>
  </property>
</Properties>
</file>

<file path=docProps/thumbnail.jpeg>
</file>